
<file path=[Content_Types].xml><?xml version="1.0" encoding="utf-8"?>
<Types xmlns="http://schemas.openxmlformats.org/package/2006/content-types">
  <Default Extension="eps" ContentType="image/ep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 id="2147483745" r:id="rId5"/>
  </p:sldMasterIdLst>
  <p:notesMasterIdLst>
    <p:notesMasterId r:id="rId22"/>
  </p:notesMasterIdLst>
  <p:sldIdLst>
    <p:sldId id="299" r:id="rId6"/>
    <p:sldId id="794" r:id="rId7"/>
    <p:sldId id="801" r:id="rId8"/>
    <p:sldId id="781" r:id="rId9"/>
    <p:sldId id="805" r:id="rId10"/>
    <p:sldId id="601" r:id="rId11"/>
    <p:sldId id="806" r:id="rId12"/>
    <p:sldId id="635" r:id="rId13"/>
    <p:sldId id="634" r:id="rId14"/>
    <p:sldId id="749" r:id="rId15"/>
    <p:sldId id="802" r:id="rId16"/>
    <p:sldId id="800" r:id="rId17"/>
    <p:sldId id="778" r:id="rId18"/>
    <p:sldId id="767" r:id="rId19"/>
    <p:sldId id="772" r:id="rId20"/>
    <p:sldId id="788" r:id="rId21"/>
  </p:sldIdLst>
  <p:sldSz cx="12192000" cy="6858000"/>
  <p:notesSz cx="7315200" cy="9601200"/>
  <p:embeddedFontLst>
    <p:embeddedFont>
      <p:font typeface="Georgia" panose="02040502050405020303" pitchFamily="18" charset="0"/>
      <p:regular r:id="rId23"/>
      <p:bold r:id="rId24"/>
      <p:italic r:id="rId25"/>
      <p:boldItalic r:id="rId26"/>
    </p:embeddedFont>
    <p:embeddedFont>
      <p:font typeface="Segoe UI Semibold" panose="020B0702040204020203" pitchFamily="34" charset="0"/>
      <p:regular r:id="rId27"/>
      <p:bold r:id="rId28"/>
      <p:italic r:id="rId29"/>
      <p:boldItalic r:id="rId30"/>
    </p:embeddedFont>
    <p:embeddedFont>
      <p:font typeface="Segoe UI Semilight" panose="020B0402040204020203" pitchFamily="34" charset="0"/>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B5D4E207-3935-0857-7D85-F9730F8EA86F}" name="Branscom,Yael" initials="YB" userId="Branscom,Yael" providerId="None"/>
  <p188:author id="{65D9EC79-04D8-7E1D-7780-A98124ABD8DB}" name="Yan,Xue" initials="Ya" userId="S::xy343@drexel.edu::d3aa5882-17cc-4918-b2fc-29749983cc6f" providerId="AD"/>
  <p188:author id="{098F47BF-841E-D851-055A-68DAC965583C}" name="Saunders,Aleister" initials="S" userId="S::ajs56@drexel.edu::2e19f658-6b12-4a04-b1bb-1b1b7ae22657" providerId="AD"/>
  <p188:author id="{E0684ACF-5974-175B-E85A-1E8452DC5159}" name="Turner,Casey" initials="Tu" userId="S::lat59@drexel.edu::5807ddcc-a1ab-4d45-9c07-be7166927ba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84D"/>
    <a:srgbClr val="003A70"/>
    <a:srgbClr val="FF33CC"/>
    <a:srgbClr val="FFC600"/>
    <a:srgbClr val="004479"/>
    <a:srgbClr val="28417B"/>
    <a:srgbClr val="07294D"/>
    <a:srgbClr val="07297B"/>
    <a:srgbClr val="00416F"/>
    <a:srgbClr val="E6A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68B397-2C8B-A9D7-E244-093A041A3E05}" v="605" dt="2026-07-13T13:54:24.299"/>
    <p1510:client id="{25A86DBC-02AD-4563-9152-629919DCCA44}" v="3" dt="2026-07-13T14:50:17.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71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scom,Yael" userId="S::ylb23@drexel.edu::9bbd5f69-2e8a-4015-a83d-d3da05675929" providerId="AD" clId="Web-{66EED514-2E99-CD56-BD42-460EA48A8E6C}"/>
    <pc:docChg chg="modSld">
      <pc:chgData name="Branscom,Yael" userId="S::ylb23@drexel.edu::9bbd5f69-2e8a-4015-a83d-d3da05675929" providerId="AD" clId="Web-{66EED514-2E99-CD56-BD42-460EA48A8E6C}" dt="2026-07-10T15:12:58.083" v="2" actId="1076"/>
      <pc:docMkLst>
        <pc:docMk/>
      </pc:docMkLst>
      <pc:sldChg chg="modSp">
        <pc:chgData name="Branscom,Yael" userId="S::ylb23@drexel.edu::9bbd5f69-2e8a-4015-a83d-d3da05675929" providerId="AD" clId="Web-{66EED514-2E99-CD56-BD42-460EA48A8E6C}" dt="2026-07-10T15:12:58.083" v="2" actId="1076"/>
        <pc:sldMkLst>
          <pc:docMk/>
          <pc:sldMk cId="1593649650" sldId="802"/>
        </pc:sldMkLst>
        <pc:spChg chg="mod">
          <ac:chgData name="Branscom,Yael" userId="S::ylb23@drexel.edu::9bbd5f69-2e8a-4015-a83d-d3da05675929" providerId="AD" clId="Web-{66EED514-2E99-CD56-BD42-460EA48A8E6C}" dt="2026-07-10T15:12:58.083" v="2" actId="1076"/>
          <ac:spMkLst>
            <pc:docMk/>
            <pc:sldMk cId="1593649650" sldId="802"/>
            <ac:spMk id="5" creationId="{668F93B2-E263-B49E-8496-6AE689DE8E28}"/>
          </ac:spMkLst>
        </pc:spChg>
        <pc:graphicFrameChg chg="mod">
          <ac:chgData name="Branscom,Yael" userId="S::ylb23@drexel.edu::9bbd5f69-2e8a-4015-a83d-d3da05675929" providerId="AD" clId="Web-{66EED514-2E99-CD56-BD42-460EA48A8E6C}" dt="2026-07-10T15:12:54.927" v="1" actId="1076"/>
          <ac:graphicFrameMkLst>
            <pc:docMk/>
            <pc:sldMk cId="1593649650" sldId="802"/>
            <ac:graphicFrameMk id="7" creationId="{6DA6C56C-6AA5-E961-083D-6FE046BA9759}"/>
          </ac:graphicFrameMkLst>
        </pc:graphicFrameChg>
      </pc:sldChg>
    </pc:docChg>
  </pc:docChgLst>
  <pc:docChgLst>
    <pc:chgData name="Branscom,Yael" userId="S::ylb23@drexel.edu::9bbd5f69-2e8a-4015-a83d-d3da05675929" providerId="AD" clId="Web-{2468B397-2C8B-A9D7-E244-093A041A3E05}"/>
    <pc:docChg chg="modSld sldOrd">
      <pc:chgData name="Branscom,Yael" userId="S::ylb23@drexel.edu::9bbd5f69-2e8a-4015-a83d-d3da05675929" providerId="AD" clId="Web-{2468B397-2C8B-A9D7-E244-093A041A3E05}" dt="2026-07-13T13:54:24.299" v="455" actId="20577"/>
      <pc:docMkLst>
        <pc:docMk/>
      </pc:docMkLst>
      <pc:sldChg chg="modSp">
        <pc:chgData name="Branscom,Yael" userId="S::ylb23@drexel.edu::9bbd5f69-2e8a-4015-a83d-d3da05675929" providerId="AD" clId="Web-{2468B397-2C8B-A9D7-E244-093A041A3E05}" dt="2026-07-13T13:52:12.377" v="382" actId="20577"/>
        <pc:sldMkLst>
          <pc:docMk/>
          <pc:sldMk cId="3569515070" sldId="299"/>
        </pc:sldMkLst>
        <pc:spChg chg="mod">
          <ac:chgData name="Branscom,Yael" userId="S::ylb23@drexel.edu::9bbd5f69-2e8a-4015-a83d-d3da05675929" providerId="AD" clId="Web-{2468B397-2C8B-A9D7-E244-093A041A3E05}" dt="2026-07-13T13:28:27.420" v="6" actId="20577"/>
          <ac:spMkLst>
            <pc:docMk/>
            <pc:sldMk cId="3569515070" sldId="299"/>
            <ac:spMk id="2" creationId="{69D3C1E1-C150-9921-C3AB-8EB2DB8C3F38}"/>
          </ac:spMkLst>
        </pc:spChg>
        <pc:spChg chg="mod">
          <ac:chgData name="Branscom,Yael" userId="S::ylb23@drexel.edu::9bbd5f69-2e8a-4015-a83d-d3da05675929" providerId="AD" clId="Web-{2468B397-2C8B-A9D7-E244-093A041A3E05}" dt="2026-07-13T13:52:12.377" v="382" actId="20577"/>
          <ac:spMkLst>
            <pc:docMk/>
            <pc:sldMk cId="3569515070" sldId="299"/>
            <ac:spMk id="7" creationId="{7AD9FDAE-6055-609B-3F30-F67A16356DBD}"/>
          </ac:spMkLst>
        </pc:spChg>
      </pc:sldChg>
      <pc:sldChg chg="modSp">
        <pc:chgData name="Branscom,Yael" userId="S::ylb23@drexel.edu::9bbd5f69-2e8a-4015-a83d-d3da05675929" providerId="AD" clId="Web-{2468B397-2C8B-A9D7-E244-093A041A3E05}" dt="2026-07-13T13:50:13.971" v="294" actId="20577"/>
        <pc:sldMkLst>
          <pc:docMk/>
          <pc:sldMk cId="3043240620" sldId="634"/>
        </pc:sldMkLst>
        <pc:spChg chg="mod">
          <ac:chgData name="Branscom,Yael" userId="S::ylb23@drexel.edu::9bbd5f69-2e8a-4015-a83d-d3da05675929" providerId="AD" clId="Web-{2468B397-2C8B-A9D7-E244-093A041A3E05}" dt="2026-07-13T13:50:13.971" v="294" actId="20577"/>
          <ac:spMkLst>
            <pc:docMk/>
            <pc:sldMk cId="3043240620" sldId="634"/>
            <ac:spMk id="2" creationId="{B1FD92D4-576B-D817-B2B0-49E848913163}"/>
          </ac:spMkLst>
        </pc:spChg>
      </pc:sldChg>
      <pc:sldChg chg="modSp ord">
        <pc:chgData name="Branscom,Yael" userId="S::ylb23@drexel.edu::9bbd5f69-2e8a-4015-a83d-d3da05675929" providerId="AD" clId="Web-{2468B397-2C8B-A9D7-E244-093A041A3E05}" dt="2026-07-13T13:31:23.530" v="113"/>
        <pc:sldMkLst>
          <pc:docMk/>
          <pc:sldMk cId="1461027785" sldId="635"/>
        </pc:sldMkLst>
        <pc:spChg chg="mod">
          <ac:chgData name="Branscom,Yael" userId="S::ylb23@drexel.edu::9bbd5f69-2e8a-4015-a83d-d3da05675929" providerId="AD" clId="Web-{2468B397-2C8B-A9D7-E244-093A041A3E05}" dt="2026-07-13T13:31:23.530" v="113"/>
          <ac:spMkLst>
            <pc:docMk/>
            <pc:sldMk cId="1461027785" sldId="635"/>
            <ac:spMk id="8" creationId="{0A546491-A58A-B16F-437C-5C412CD9C330}"/>
          </ac:spMkLst>
        </pc:spChg>
      </pc:sldChg>
      <pc:sldChg chg="modSp">
        <pc:chgData name="Branscom,Yael" userId="S::ylb23@drexel.edu::9bbd5f69-2e8a-4015-a83d-d3da05675929" providerId="AD" clId="Web-{2468B397-2C8B-A9D7-E244-093A041A3E05}" dt="2026-07-13T13:43:40.235" v="183" actId="20577"/>
        <pc:sldMkLst>
          <pc:docMk/>
          <pc:sldMk cId="2588429233" sldId="772"/>
        </pc:sldMkLst>
        <pc:spChg chg="mod">
          <ac:chgData name="Branscom,Yael" userId="S::ylb23@drexel.edu::9bbd5f69-2e8a-4015-a83d-d3da05675929" providerId="AD" clId="Web-{2468B397-2C8B-A9D7-E244-093A041A3E05}" dt="2026-07-13T13:43:40.235" v="183" actId="20577"/>
          <ac:spMkLst>
            <pc:docMk/>
            <pc:sldMk cId="2588429233" sldId="772"/>
            <ac:spMk id="4" creationId="{C8A1659A-F490-07CA-80DF-45E4717AF147}"/>
          </ac:spMkLst>
        </pc:spChg>
      </pc:sldChg>
      <pc:sldChg chg="modSp">
        <pc:chgData name="Branscom,Yael" userId="S::ylb23@drexel.edu::9bbd5f69-2e8a-4015-a83d-d3da05675929" providerId="AD" clId="Web-{2468B397-2C8B-A9D7-E244-093A041A3E05}" dt="2026-07-13T13:44:19.751" v="186" actId="1076"/>
        <pc:sldMkLst>
          <pc:docMk/>
          <pc:sldMk cId="2666282934" sldId="778"/>
        </pc:sldMkLst>
        <pc:picChg chg="mod">
          <ac:chgData name="Branscom,Yael" userId="S::ylb23@drexel.edu::9bbd5f69-2e8a-4015-a83d-d3da05675929" providerId="AD" clId="Web-{2468B397-2C8B-A9D7-E244-093A041A3E05}" dt="2026-07-13T13:44:19.751" v="186" actId="1076"/>
          <ac:picMkLst>
            <pc:docMk/>
            <pc:sldMk cId="2666282934" sldId="778"/>
            <ac:picMk id="9" creationId="{921FDB71-4EFA-3710-3EA3-9B47FB0551A8}"/>
          </ac:picMkLst>
        </pc:picChg>
      </pc:sldChg>
      <pc:sldChg chg="addSp modSp">
        <pc:chgData name="Branscom,Yael" userId="S::ylb23@drexel.edu::9bbd5f69-2e8a-4015-a83d-d3da05675929" providerId="AD" clId="Web-{2468B397-2C8B-A9D7-E244-093A041A3E05}" dt="2026-07-13T13:53:18.909" v="401" actId="14100"/>
        <pc:sldMkLst>
          <pc:docMk/>
          <pc:sldMk cId="4239750749" sldId="781"/>
        </pc:sldMkLst>
        <pc:spChg chg="add mod">
          <ac:chgData name="Branscom,Yael" userId="S::ylb23@drexel.edu::9bbd5f69-2e8a-4015-a83d-d3da05675929" providerId="AD" clId="Web-{2468B397-2C8B-A9D7-E244-093A041A3E05}" dt="2026-07-13T13:53:18.909" v="401" actId="14100"/>
          <ac:spMkLst>
            <pc:docMk/>
            <pc:sldMk cId="4239750749" sldId="781"/>
            <ac:spMk id="3" creationId="{3839BC15-B402-039D-C1A7-BCEE42FFB627}"/>
          </ac:spMkLst>
        </pc:spChg>
      </pc:sldChg>
      <pc:sldChg chg="addSp delSp modSp mod modClrScheme chgLayout">
        <pc:chgData name="Branscom,Yael" userId="S::ylb23@drexel.edu::9bbd5f69-2e8a-4015-a83d-d3da05675929" providerId="AD" clId="Web-{2468B397-2C8B-A9D7-E244-093A041A3E05}" dt="2026-07-13T13:41:15.407" v="175"/>
        <pc:sldMkLst>
          <pc:docMk/>
          <pc:sldMk cId="1824460730" sldId="788"/>
        </pc:sldMkLst>
        <pc:spChg chg="add mod ord">
          <ac:chgData name="Branscom,Yael" userId="S::ylb23@drexel.edu::9bbd5f69-2e8a-4015-a83d-d3da05675929" providerId="AD" clId="Web-{2468B397-2C8B-A9D7-E244-093A041A3E05}" dt="2026-07-13T13:40:50.688" v="172" actId="1076"/>
          <ac:spMkLst>
            <pc:docMk/>
            <pc:sldMk cId="1824460730" sldId="788"/>
            <ac:spMk id="2" creationId="{1939D237-1416-FDDA-20EF-C422F39DC792}"/>
          </ac:spMkLst>
        </pc:spChg>
        <pc:spChg chg="mod">
          <ac:chgData name="Branscom,Yael" userId="S::ylb23@drexel.edu::9bbd5f69-2e8a-4015-a83d-d3da05675929" providerId="AD" clId="Web-{2468B397-2C8B-A9D7-E244-093A041A3E05}" dt="2026-07-13T13:38:11.047" v="145" actId="20577"/>
          <ac:spMkLst>
            <pc:docMk/>
            <pc:sldMk cId="1824460730" sldId="788"/>
            <ac:spMk id="3" creationId="{51FD14E9-90E2-D423-5A06-9D72BD3B6EC4}"/>
          </ac:spMkLst>
        </pc:spChg>
        <pc:spChg chg="add del mod ord">
          <ac:chgData name="Branscom,Yael" userId="S::ylb23@drexel.edu::9bbd5f69-2e8a-4015-a83d-d3da05675929" providerId="AD" clId="Web-{2468B397-2C8B-A9D7-E244-093A041A3E05}" dt="2026-07-13T13:40:44.688" v="171"/>
          <ac:spMkLst>
            <pc:docMk/>
            <pc:sldMk cId="1824460730" sldId="788"/>
            <ac:spMk id="4" creationId="{14D72C3C-BE11-8441-E8B6-E8D0A78FB71C}"/>
          </ac:spMkLst>
        </pc:spChg>
        <pc:spChg chg="mod ord">
          <ac:chgData name="Branscom,Yael" userId="S::ylb23@drexel.edu::9bbd5f69-2e8a-4015-a83d-d3da05675929" providerId="AD" clId="Web-{2468B397-2C8B-A9D7-E244-093A041A3E05}" dt="2026-07-13T13:40:44.688" v="171"/>
          <ac:spMkLst>
            <pc:docMk/>
            <pc:sldMk cId="1824460730" sldId="788"/>
            <ac:spMk id="7" creationId="{2ABBB70A-DC98-1588-1740-8493AE40ADFA}"/>
          </ac:spMkLst>
        </pc:spChg>
        <pc:spChg chg="del mod">
          <ac:chgData name="Branscom,Yael" userId="S::ylb23@drexel.edu::9bbd5f69-2e8a-4015-a83d-d3da05675929" providerId="AD" clId="Web-{2468B397-2C8B-A9D7-E244-093A041A3E05}" dt="2026-07-13T13:39:22" v="150"/>
          <ac:spMkLst>
            <pc:docMk/>
            <pc:sldMk cId="1824460730" sldId="788"/>
            <ac:spMk id="11" creationId="{60E37627-C7A8-7CE2-D9F8-5E369A9B92C9}"/>
          </ac:spMkLst>
        </pc:spChg>
        <pc:picChg chg="mod">
          <ac:chgData name="Branscom,Yael" userId="S::ylb23@drexel.edu::9bbd5f69-2e8a-4015-a83d-d3da05675929" providerId="AD" clId="Web-{2468B397-2C8B-A9D7-E244-093A041A3E05}" dt="2026-07-13T13:40:21.079" v="167" actId="14100"/>
          <ac:picMkLst>
            <pc:docMk/>
            <pc:sldMk cId="1824460730" sldId="788"/>
            <ac:picMk id="9" creationId="{DED96CAF-B2D9-C04C-B407-6CB792B61039}"/>
          </ac:picMkLst>
        </pc:picChg>
        <pc:cxnChg chg="del mod">
          <ac:chgData name="Branscom,Yael" userId="S::ylb23@drexel.edu::9bbd5f69-2e8a-4015-a83d-d3da05675929" providerId="AD" clId="Web-{2468B397-2C8B-A9D7-E244-093A041A3E05}" dt="2026-07-13T13:41:15.407" v="175"/>
          <ac:cxnSpMkLst>
            <pc:docMk/>
            <pc:sldMk cId="1824460730" sldId="788"/>
            <ac:cxnSpMk id="13" creationId="{5FB5D2CC-E8ED-4CE0-4F96-281D5A213D5C}"/>
          </ac:cxnSpMkLst>
        </pc:cxnChg>
      </pc:sldChg>
      <pc:sldChg chg="modSp">
        <pc:chgData name="Branscom,Yael" userId="S::ylb23@drexel.edu::9bbd5f69-2e8a-4015-a83d-d3da05675929" providerId="AD" clId="Web-{2468B397-2C8B-A9D7-E244-093A041A3E05}" dt="2026-07-13T13:54:24.299" v="455" actId="20577"/>
        <pc:sldMkLst>
          <pc:docMk/>
          <pc:sldMk cId="532584598" sldId="800"/>
        </pc:sldMkLst>
        <pc:spChg chg="mod">
          <ac:chgData name="Branscom,Yael" userId="S::ylb23@drexel.edu::9bbd5f69-2e8a-4015-a83d-d3da05675929" providerId="AD" clId="Web-{2468B397-2C8B-A9D7-E244-093A041A3E05}" dt="2026-07-13T13:54:24.299" v="455" actId="20577"/>
          <ac:spMkLst>
            <pc:docMk/>
            <pc:sldMk cId="532584598" sldId="800"/>
            <ac:spMk id="18" creationId="{BC9807BF-D378-4A50-A9D1-8FD3EBAA8D82}"/>
          </ac:spMkLst>
        </pc:spChg>
        <pc:picChg chg="mod">
          <ac:chgData name="Branscom,Yael" userId="S::ylb23@drexel.edu::9bbd5f69-2e8a-4015-a83d-d3da05675929" providerId="AD" clId="Web-{2468B397-2C8B-A9D7-E244-093A041A3E05}" dt="2026-07-13T13:32:37.078" v="117" actId="1076"/>
          <ac:picMkLst>
            <pc:docMk/>
            <pc:sldMk cId="532584598" sldId="800"/>
            <ac:picMk id="11" creationId="{70B6B489-7101-F256-3744-7BDA8F8DE61B}"/>
          </ac:picMkLst>
        </pc:picChg>
        <pc:picChg chg="mod">
          <ac:chgData name="Branscom,Yael" userId="S::ylb23@drexel.edu::9bbd5f69-2e8a-4015-a83d-d3da05675929" providerId="AD" clId="Web-{2468B397-2C8B-A9D7-E244-093A041A3E05}" dt="2026-07-13T13:32:27.812" v="116" actId="1076"/>
          <ac:picMkLst>
            <pc:docMk/>
            <pc:sldMk cId="532584598" sldId="800"/>
            <ac:picMk id="19" creationId="{CB3487B2-9353-D4A6-0988-A756B9B93CD8}"/>
          </ac:picMkLst>
        </pc:picChg>
      </pc:sldChg>
      <pc:sldChg chg="addSp modSp">
        <pc:chgData name="Branscom,Yael" userId="S::ylb23@drexel.edu::9bbd5f69-2e8a-4015-a83d-d3da05675929" providerId="AD" clId="Web-{2468B397-2C8B-A9D7-E244-093A041A3E05}" dt="2026-07-13T13:51:42.846" v="357" actId="20577"/>
        <pc:sldMkLst>
          <pc:docMk/>
          <pc:sldMk cId="863806985" sldId="801"/>
        </pc:sldMkLst>
        <pc:spChg chg="add mod">
          <ac:chgData name="Branscom,Yael" userId="S::ylb23@drexel.edu::9bbd5f69-2e8a-4015-a83d-d3da05675929" providerId="AD" clId="Web-{2468B397-2C8B-A9D7-E244-093A041A3E05}" dt="2026-07-13T13:51:42.846" v="357" actId="20577"/>
          <ac:spMkLst>
            <pc:docMk/>
            <pc:sldMk cId="863806985" sldId="801"/>
            <ac:spMk id="4" creationId="{0F83E828-2912-CE40-3265-FE184399BA53}"/>
          </ac:spMkLst>
        </pc:spChg>
      </pc:sldChg>
      <pc:sldChg chg="addSp modSp">
        <pc:chgData name="Branscom,Yael" userId="S::ylb23@drexel.edu::9bbd5f69-2e8a-4015-a83d-d3da05675929" providerId="AD" clId="Web-{2468B397-2C8B-A9D7-E244-093A041A3E05}" dt="2026-07-13T13:53:38.643" v="404" actId="20577"/>
        <pc:sldMkLst>
          <pc:docMk/>
          <pc:sldMk cId="1593649650" sldId="802"/>
        </pc:sldMkLst>
        <pc:spChg chg="add mod">
          <ac:chgData name="Branscom,Yael" userId="S::ylb23@drexel.edu::9bbd5f69-2e8a-4015-a83d-d3da05675929" providerId="AD" clId="Web-{2468B397-2C8B-A9D7-E244-093A041A3E05}" dt="2026-07-13T13:53:38.643" v="404" actId="20577"/>
          <ac:spMkLst>
            <pc:docMk/>
            <pc:sldMk cId="1593649650" sldId="802"/>
            <ac:spMk id="6" creationId="{EA28D81C-24C5-ABD8-BD7E-3A5C362E7343}"/>
          </ac:spMkLst>
        </pc:spChg>
      </pc:sldChg>
      <pc:sldChg chg="modSp">
        <pc:chgData name="Branscom,Yael" userId="S::ylb23@drexel.edu::9bbd5f69-2e8a-4015-a83d-d3da05675929" providerId="AD" clId="Web-{2468B397-2C8B-A9D7-E244-093A041A3E05}" dt="2026-07-13T13:31:45.140" v="114"/>
        <pc:sldMkLst>
          <pc:docMk/>
          <pc:sldMk cId="999597775" sldId="806"/>
        </pc:sldMkLst>
        <pc:spChg chg="mod">
          <ac:chgData name="Branscom,Yael" userId="S::ylb23@drexel.edu::9bbd5f69-2e8a-4015-a83d-d3da05675929" providerId="AD" clId="Web-{2468B397-2C8B-A9D7-E244-093A041A3E05}" dt="2026-07-13T13:31:45.140" v="114"/>
          <ac:spMkLst>
            <pc:docMk/>
            <pc:sldMk cId="999597775" sldId="806"/>
            <ac:spMk id="12" creationId="{1EB9A6FD-53BB-B947-E895-6FD16BE28395}"/>
          </ac:spMkLst>
        </pc:spChg>
      </pc:sldChg>
    </pc:docChg>
  </pc:docChgLst>
  <pc:docChgLst>
    <pc:chgData name="Branscom,Yael" userId="9bbd5f69-2e8a-4015-a83d-d3da05675929" providerId="ADAL" clId="{6D02C3D6-2D26-464E-840C-92B8DD65FF47}"/>
    <pc:docChg chg="undo custSel addSld delSld modSld sldOrd delMainMaster modMainMaster">
      <pc:chgData name="Branscom,Yael" userId="9bbd5f69-2e8a-4015-a83d-d3da05675929" providerId="ADAL" clId="{6D02C3D6-2D26-464E-840C-92B8DD65FF47}" dt="2026-07-13T14:49:34.703" v="1428" actId="20577"/>
      <pc:docMkLst>
        <pc:docMk/>
      </pc:docMkLst>
      <pc:sldChg chg="modSp mod">
        <pc:chgData name="Branscom,Yael" userId="9bbd5f69-2e8a-4015-a83d-d3da05675929" providerId="ADAL" clId="{6D02C3D6-2D26-464E-840C-92B8DD65FF47}" dt="2026-07-13T14:49:34.703" v="1428" actId="20577"/>
        <pc:sldMkLst>
          <pc:docMk/>
          <pc:sldMk cId="3569515070" sldId="299"/>
        </pc:sldMkLst>
        <pc:spChg chg="mod">
          <ac:chgData name="Branscom,Yael" userId="9bbd5f69-2e8a-4015-a83d-d3da05675929" providerId="ADAL" clId="{6D02C3D6-2D26-464E-840C-92B8DD65FF47}" dt="2026-07-13T14:49:34.703" v="1428" actId="20577"/>
          <ac:spMkLst>
            <pc:docMk/>
            <pc:sldMk cId="3569515070" sldId="299"/>
            <ac:spMk id="7" creationId="{7AD9FDAE-6055-609B-3F30-F67A16356DBD}"/>
          </ac:spMkLst>
        </pc:spChg>
      </pc:sldChg>
      <pc:sldChg chg="addSp delSp modSp mod ord modClrScheme chgLayout">
        <pc:chgData name="Branscom,Yael" userId="9bbd5f69-2e8a-4015-a83d-d3da05675929" providerId="ADAL" clId="{6D02C3D6-2D26-464E-840C-92B8DD65FF47}" dt="2026-07-10T14:19:52.001" v="1230" actId="6264"/>
        <pc:sldMkLst>
          <pc:docMk/>
          <pc:sldMk cId="2479357230" sldId="601"/>
        </pc:sldMkLst>
        <pc:spChg chg="mod ord">
          <ac:chgData name="Branscom,Yael" userId="9bbd5f69-2e8a-4015-a83d-d3da05675929" providerId="ADAL" clId="{6D02C3D6-2D26-464E-840C-92B8DD65FF47}" dt="2026-07-10T14:19:52.001" v="1230" actId="6264"/>
          <ac:spMkLst>
            <pc:docMk/>
            <pc:sldMk cId="2479357230" sldId="601"/>
            <ac:spMk id="18" creationId="{C32AF528-7DB2-B706-C8AA-01124DFCDE85}"/>
          </ac:spMkLst>
        </pc:spChg>
        <pc:spChg chg="mod ord">
          <ac:chgData name="Branscom,Yael" userId="9bbd5f69-2e8a-4015-a83d-d3da05675929" providerId="ADAL" clId="{6D02C3D6-2D26-464E-840C-92B8DD65FF47}" dt="2026-07-10T14:19:52.001" v="1230" actId="6264"/>
          <ac:spMkLst>
            <pc:docMk/>
            <pc:sldMk cId="2479357230" sldId="601"/>
            <ac:spMk id="20" creationId="{B61FF93F-E798-5B89-A8C6-5EA7175D662C}"/>
          </ac:spMkLst>
        </pc:spChg>
        <pc:picChg chg="mod ord">
          <ac:chgData name="Branscom,Yael" userId="9bbd5f69-2e8a-4015-a83d-d3da05675929" providerId="ADAL" clId="{6D02C3D6-2D26-464E-840C-92B8DD65FF47}" dt="2026-07-10T14:19:52.001" v="1230" actId="6264"/>
          <ac:picMkLst>
            <pc:docMk/>
            <pc:sldMk cId="2479357230" sldId="601"/>
            <ac:picMk id="22" creationId="{A0CA4AA5-F128-4B10-AF04-702DCE7340ED}"/>
          </ac:picMkLst>
        </pc:picChg>
      </pc:sldChg>
      <pc:sldChg chg="ord">
        <pc:chgData name="Branscom,Yael" userId="9bbd5f69-2e8a-4015-a83d-d3da05675929" providerId="ADAL" clId="{6D02C3D6-2D26-464E-840C-92B8DD65FF47}" dt="2026-07-10T13:52:26.257" v="707"/>
        <pc:sldMkLst>
          <pc:docMk/>
          <pc:sldMk cId="3043240620" sldId="634"/>
        </pc:sldMkLst>
      </pc:sldChg>
      <pc:sldChg chg="ord">
        <pc:chgData name="Branscom,Yael" userId="9bbd5f69-2e8a-4015-a83d-d3da05675929" providerId="ADAL" clId="{6D02C3D6-2D26-464E-840C-92B8DD65FF47}" dt="2026-07-10T13:53:40.737" v="774"/>
        <pc:sldMkLst>
          <pc:docMk/>
          <pc:sldMk cId="1461027785" sldId="635"/>
        </pc:sldMkLst>
      </pc:sldChg>
      <pc:sldChg chg="modSp mod chgLayout">
        <pc:chgData name="Branscom,Yael" userId="9bbd5f69-2e8a-4015-a83d-d3da05675929" providerId="ADAL" clId="{6D02C3D6-2D26-464E-840C-92B8DD65FF47}" dt="2026-07-10T14:15:28.197" v="1190" actId="20577"/>
        <pc:sldMkLst>
          <pc:docMk/>
          <pc:sldMk cId="3965464473" sldId="749"/>
        </pc:sldMkLst>
        <pc:spChg chg="mod ord">
          <ac:chgData name="Branscom,Yael" userId="9bbd5f69-2e8a-4015-a83d-d3da05675929" providerId="ADAL" clId="{6D02C3D6-2D26-464E-840C-92B8DD65FF47}" dt="2026-07-10T14:15:28.197" v="1190" actId="20577"/>
          <ac:spMkLst>
            <pc:docMk/>
            <pc:sldMk cId="3965464473" sldId="749"/>
            <ac:spMk id="5" creationId="{C93021BD-02AE-EEE2-7681-0B27019E17A4}"/>
          </ac:spMkLst>
        </pc:spChg>
      </pc:sldChg>
      <pc:sldChg chg="addSp delSp modSp mod modClrScheme chgLayout">
        <pc:chgData name="Branscom,Yael" userId="9bbd5f69-2e8a-4015-a83d-d3da05675929" providerId="ADAL" clId="{6D02C3D6-2D26-464E-840C-92B8DD65FF47}" dt="2026-07-10T14:20:54.999" v="1234" actId="14100"/>
        <pc:sldMkLst>
          <pc:docMk/>
          <pc:sldMk cId="2750837545" sldId="767"/>
        </pc:sldMkLst>
        <pc:spChg chg="mod ord">
          <ac:chgData name="Branscom,Yael" userId="9bbd5f69-2e8a-4015-a83d-d3da05675929" providerId="ADAL" clId="{6D02C3D6-2D26-464E-840C-92B8DD65FF47}" dt="2026-07-10T14:13:57.411" v="1070" actId="6264"/>
          <ac:spMkLst>
            <pc:docMk/>
            <pc:sldMk cId="2750837545" sldId="767"/>
            <ac:spMk id="6" creationId="{E93F867E-F87B-FCC2-F059-85D539BB0B30}"/>
          </ac:spMkLst>
        </pc:spChg>
        <pc:spChg chg="mod ord">
          <ac:chgData name="Branscom,Yael" userId="9bbd5f69-2e8a-4015-a83d-d3da05675929" providerId="ADAL" clId="{6D02C3D6-2D26-464E-840C-92B8DD65FF47}" dt="2026-07-10T14:13:57.411" v="1070" actId="6264"/>
          <ac:spMkLst>
            <pc:docMk/>
            <pc:sldMk cId="2750837545" sldId="767"/>
            <ac:spMk id="8" creationId="{B115C30D-6F76-E5FF-6897-F845E12A49E5}"/>
          </ac:spMkLst>
        </pc:spChg>
        <pc:spChg chg="mod ord">
          <ac:chgData name="Branscom,Yael" userId="9bbd5f69-2e8a-4015-a83d-d3da05675929" providerId="ADAL" clId="{6D02C3D6-2D26-464E-840C-92B8DD65FF47}" dt="2026-07-10T14:14:00.555" v="1071" actId="14100"/>
          <ac:spMkLst>
            <pc:docMk/>
            <pc:sldMk cId="2750837545" sldId="767"/>
            <ac:spMk id="10" creationId="{5D984026-9327-FBBE-A847-273C9680D696}"/>
          </ac:spMkLst>
        </pc:spChg>
        <pc:spChg chg="add mod ord">
          <ac:chgData name="Branscom,Yael" userId="9bbd5f69-2e8a-4015-a83d-d3da05675929" providerId="ADAL" clId="{6D02C3D6-2D26-464E-840C-92B8DD65FF47}" dt="2026-07-10T14:13:57.411" v="1070" actId="6264"/>
          <ac:spMkLst>
            <pc:docMk/>
            <pc:sldMk cId="2750837545" sldId="767"/>
            <ac:spMk id="39" creationId="{913D1DB9-ED95-92AB-DCB3-73D3C57BC2EC}"/>
          </ac:spMkLst>
        </pc:spChg>
        <pc:picChg chg="mod ord">
          <ac:chgData name="Branscom,Yael" userId="9bbd5f69-2e8a-4015-a83d-d3da05675929" providerId="ADAL" clId="{6D02C3D6-2D26-464E-840C-92B8DD65FF47}" dt="2026-07-10T14:20:54.999" v="1234" actId="14100"/>
          <ac:picMkLst>
            <pc:docMk/>
            <pc:sldMk cId="2750837545" sldId="767"/>
            <ac:picMk id="7" creationId="{2F88B669-0C18-9C63-167B-3D843E42FCA6}"/>
          </ac:picMkLst>
        </pc:picChg>
      </pc:sldChg>
      <pc:sldChg chg="addSp modSp mod">
        <pc:chgData name="Branscom,Yael" userId="9bbd5f69-2e8a-4015-a83d-d3da05675929" providerId="ADAL" clId="{6D02C3D6-2D26-464E-840C-92B8DD65FF47}" dt="2026-07-10T14:24:31.428" v="1391" actId="732"/>
        <pc:sldMkLst>
          <pc:docMk/>
          <pc:sldMk cId="2588429233" sldId="772"/>
        </pc:sldMkLst>
        <pc:spChg chg="add mod">
          <ac:chgData name="Branscom,Yael" userId="9bbd5f69-2e8a-4015-a83d-d3da05675929" providerId="ADAL" clId="{6D02C3D6-2D26-464E-840C-92B8DD65FF47}" dt="2026-07-10T14:23:07.612" v="1378" actId="20577"/>
          <ac:spMkLst>
            <pc:docMk/>
            <pc:sldMk cId="2588429233" sldId="772"/>
            <ac:spMk id="4" creationId="{C8A1659A-F490-07CA-80DF-45E4717AF147}"/>
          </ac:spMkLst>
        </pc:spChg>
        <pc:picChg chg="mod">
          <ac:chgData name="Branscom,Yael" userId="9bbd5f69-2e8a-4015-a83d-d3da05675929" providerId="ADAL" clId="{6D02C3D6-2D26-464E-840C-92B8DD65FF47}" dt="2026-07-10T14:23:54.593" v="1383" actId="732"/>
          <ac:picMkLst>
            <pc:docMk/>
            <pc:sldMk cId="2588429233" sldId="772"/>
            <ac:picMk id="2058" creationId="{DA38427D-AC98-F81B-9220-FCB727E92C87}"/>
          </ac:picMkLst>
        </pc:picChg>
        <pc:picChg chg="mod">
          <ac:chgData name="Branscom,Yael" userId="9bbd5f69-2e8a-4015-a83d-d3da05675929" providerId="ADAL" clId="{6D02C3D6-2D26-464E-840C-92B8DD65FF47}" dt="2026-07-10T14:23:33.595" v="1380" actId="732"/>
          <ac:picMkLst>
            <pc:docMk/>
            <pc:sldMk cId="2588429233" sldId="772"/>
            <ac:picMk id="2064" creationId="{ACF2E177-BD41-D657-5252-5136A6CDF612}"/>
          </ac:picMkLst>
        </pc:picChg>
        <pc:picChg chg="mod">
          <ac:chgData name="Branscom,Yael" userId="9bbd5f69-2e8a-4015-a83d-d3da05675929" providerId="ADAL" clId="{6D02C3D6-2D26-464E-840C-92B8DD65FF47}" dt="2026-07-10T14:24:31.428" v="1391" actId="732"/>
          <ac:picMkLst>
            <pc:docMk/>
            <pc:sldMk cId="2588429233" sldId="772"/>
            <ac:picMk id="5122" creationId="{E3BE151C-9AB4-BC96-FBB7-52EFD05A1984}"/>
          </ac:picMkLst>
        </pc:picChg>
      </pc:sldChg>
      <pc:sldChg chg="addSp delSp modSp mod modClrScheme chgLayout">
        <pc:chgData name="Branscom,Yael" userId="9bbd5f69-2e8a-4015-a83d-d3da05675929" providerId="ADAL" clId="{6D02C3D6-2D26-464E-840C-92B8DD65FF47}" dt="2026-07-10T13:28:49.728" v="250" actId="207"/>
        <pc:sldMkLst>
          <pc:docMk/>
          <pc:sldMk cId="4239750749" sldId="781"/>
        </pc:sldMkLst>
        <pc:spChg chg="mod ord">
          <ac:chgData name="Branscom,Yael" userId="9bbd5f69-2e8a-4015-a83d-d3da05675929" providerId="ADAL" clId="{6D02C3D6-2D26-464E-840C-92B8DD65FF47}" dt="2026-07-10T13:24:27.892" v="153" actId="6264"/>
          <ac:spMkLst>
            <pc:docMk/>
            <pc:sldMk cId="4239750749" sldId="781"/>
            <ac:spMk id="9" creationId="{40EDC960-6445-9A89-2BB9-36518089244C}"/>
          </ac:spMkLst>
        </pc:spChg>
        <pc:spChg chg="mod">
          <ac:chgData name="Branscom,Yael" userId="9bbd5f69-2e8a-4015-a83d-d3da05675929" providerId="ADAL" clId="{6D02C3D6-2D26-464E-840C-92B8DD65FF47}" dt="2026-07-10T13:27:17.788" v="241" actId="14100"/>
          <ac:spMkLst>
            <pc:docMk/>
            <pc:sldMk cId="4239750749" sldId="781"/>
            <ac:spMk id="10" creationId="{295F74F6-E65B-EE17-04EC-6674D11EC88E}"/>
          </ac:spMkLst>
        </pc:spChg>
        <pc:spChg chg="mod">
          <ac:chgData name="Branscom,Yael" userId="9bbd5f69-2e8a-4015-a83d-d3da05675929" providerId="ADAL" clId="{6D02C3D6-2D26-464E-840C-92B8DD65FF47}" dt="2026-07-10T13:27:33.851" v="244" actId="404"/>
          <ac:spMkLst>
            <pc:docMk/>
            <pc:sldMk cId="4239750749" sldId="781"/>
            <ac:spMk id="12" creationId="{AA43084C-2DF6-1DD6-DE11-61B8059CF642}"/>
          </ac:spMkLst>
        </pc:spChg>
        <pc:spChg chg="mod">
          <ac:chgData name="Branscom,Yael" userId="9bbd5f69-2e8a-4015-a83d-d3da05675929" providerId="ADAL" clId="{6D02C3D6-2D26-464E-840C-92B8DD65FF47}" dt="2026-07-10T13:27:56.976" v="247" actId="14100"/>
          <ac:spMkLst>
            <pc:docMk/>
            <pc:sldMk cId="4239750749" sldId="781"/>
            <ac:spMk id="13" creationId="{EC972C62-8238-0B5F-C13B-21FDC1319421}"/>
          </ac:spMkLst>
        </pc:spChg>
        <pc:spChg chg="mod">
          <ac:chgData name="Branscom,Yael" userId="9bbd5f69-2e8a-4015-a83d-d3da05675929" providerId="ADAL" clId="{6D02C3D6-2D26-464E-840C-92B8DD65FF47}" dt="2026-07-10T13:27:45.962" v="245" actId="108"/>
          <ac:spMkLst>
            <pc:docMk/>
            <pc:sldMk cId="4239750749" sldId="781"/>
            <ac:spMk id="14" creationId="{81DF55A2-8E6A-D242-EF7C-CE76C54F253B}"/>
          </ac:spMkLst>
        </pc:spChg>
        <pc:graphicFrameChg chg="modGraphic">
          <ac:chgData name="Branscom,Yael" userId="9bbd5f69-2e8a-4015-a83d-d3da05675929" providerId="ADAL" clId="{6D02C3D6-2D26-464E-840C-92B8DD65FF47}" dt="2026-07-10T13:28:49.728" v="250" actId="207"/>
          <ac:graphicFrameMkLst>
            <pc:docMk/>
            <pc:sldMk cId="4239750749" sldId="781"/>
            <ac:graphicFrameMk id="11" creationId="{A32BFFCA-2D9A-78D1-BE92-C0352122DBEA}"/>
          </ac:graphicFrameMkLst>
        </pc:graphicFrameChg>
      </pc:sldChg>
      <pc:sldChg chg="addSp modSp mod modClrScheme chgLayout">
        <pc:chgData name="Branscom,Yael" userId="9bbd5f69-2e8a-4015-a83d-d3da05675929" providerId="ADAL" clId="{6D02C3D6-2D26-464E-840C-92B8DD65FF47}" dt="2026-07-10T14:22:24.304" v="1304" actId="14100"/>
        <pc:sldMkLst>
          <pc:docMk/>
          <pc:sldMk cId="1824460730" sldId="788"/>
        </pc:sldMkLst>
        <pc:spChg chg="add mod">
          <ac:chgData name="Branscom,Yael" userId="9bbd5f69-2e8a-4015-a83d-d3da05675929" providerId="ADAL" clId="{6D02C3D6-2D26-464E-840C-92B8DD65FF47}" dt="2026-07-10T14:22:24.304" v="1304" actId="14100"/>
          <ac:spMkLst>
            <pc:docMk/>
            <pc:sldMk cId="1824460730" sldId="788"/>
            <ac:spMk id="3" creationId="{51FD14E9-90E2-D423-5A06-9D72BD3B6EC4}"/>
          </ac:spMkLst>
        </pc:spChg>
        <pc:spChg chg="mod ord">
          <ac:chgData name="Branscom,Yael" userId="9bbd5f69-2e8a-4015-a83d-d3da05675929" providerId="ADAL" clId="{6D02C3D6-2D26-464E-840C-92B8DD65FF47}" dt="2026-07-10T14:21:45.249" v="1242" actId="700"/>
          <ac:spMkLst>
            <pc:docMk/>
            <pc:sldMk cId="1824460730" sldId="788"/>
            <ac:spMk id="7" creationId="{2ABBB70A-DC98-1588-1740-8493AE40ADFA}"/>
          </ac:spMkLst>
        </pc:spChg>
      </pc:sldChg>
      <pc:sldChg chg="addSp delSp modSp mod ord chgLayout">
        <pc:chgData name="Branscom,Yael" userId="9bbd5f69-2e8a-4015-a83d-d3da05675929" providerId="ADAL" clId="{6D02C3D6-2D26-464E-840C-92B8DD65FF47}" dt="2026-07-10T14:21:16.152" v="1238" actId="207"/>
        <pc:sldMkLst>
          <pc:docMk/>
          <pc:sldMk cId="532584598" sldId="800"/>
        </pc:sldMkLst>
        <pc:spChg chg="mod ord">
          <ac:chgData name="Branscom,Yael" userId="9bbd5f69-2e8a-4015-a83d-d3da05675929" providerId="ADAL" clId="{6D02C3D6-2D26-464E-840C-92B8DD65FF47}" dt="2026-07-10T14:01:31.426" v="848" actId="6264"/>
          <ac:spMkLst>
            <pc:docMk/>
            <pc:sldMk cId="532584598" sldId="800"/>
            <ac:spMk id="3" creationId="{77CC7325-D01C-47FD-D404-4F1B13B7C46D}"/>
          </ac:spMkLst>
        </pc:spChg>
        <pc:spChg chg="mod ord">
          <ac:chgData name="Branscom,Yael" userId="9bbd5f69-2e8a-4015-a83d-d3da05675929" providerId="ADAL" clId="{6D02C3D6-2D26-464E-840C-92B8DD65FF47}" dt="2026-07-10T14:01:52.023" v="863" actId="27636"/>
          <ac:spMkLst>
            <pc:docMk/>
            <pc:sldMk cId="532584598" sldId="800"/>
            <ac:spMk id="4" creationId="{A36306BB-2314-439E-8BE3-D9F23A70A37E}"/>
          </ac:spMkLst>
        </pc:spChg>
        <pc:spChg chg="mod ord">
          <ac:chgData name="Branscom,Yael" userId="9bbd5f69-2e8a-4015-a83d-d3da05675929" providerId="ADAL" clId="{6D02C3D6-2D26-464E-840C-92B8DD65FF47}" dt="2026-07-10T14:01:31.426" v="848" actId="6264"/>
          <ac:spMkLst>
            <pc:docMk/>
            <pc:sldMk cId="532584598" sldId="800"/>
            <ac:spMk id="9" creationId="{BAED6AFD-2A47-6FB0-A6BD-735F270780D5}"/>
          </ac:spMkLst>
        </pc:spChg>
        <pc:spChg chg="add del mod">
          <ac:chgData name="Branscom,Yael" userId="9bbd5f69-2e8a-4015-a83d-d3da05675929" providerId="ADAL" clId="{6D02C3D6-2D26-464E-840C-92B8DD65FF47}" dt="2026-07-10T14:01:43.284" v="859" actId="1038"/>
          <ac:spMkLst>
            <pc:docMk/>
            <pc:sldMk cId="532584598" sldId="800"/>
            <ac:spMk id="12" creationId="{93ABB0A1-714A-0BAA-68B3-2575BC8FD7D4}"/>
          </ac:spMkLst>
        </pc:spChg>
        <pc:spChg chg="mod">
          <ac:chgData name="Branscom,Yael" userId="9bbd5f69-2e8a-4015-a83d-d3da05675929" providerId="ADAL" clId="{6D02C3D6-2D26-464E-840C-92B8DD65FF47}" dt="2026-07-10T14:01:43.284" v="859" actId="1038"/>
          <ac:spMkLst>
            <pc:docMk/>
            <pc:sldMk cId="532584598" sldId="800"/>
            <ac:spMk id="14" creationId="{C50D2ADD-4D9D-43C5-8043-51816E783A8A}"/>
          </ac:spMkLst>
        </pc:spChg>
        <pc:spChg chg="add mod">
          <ac:chgData name="Branscom,Yael" userId="9bbd5f69-2e8a-4015-a83d-d3da05675929" providerId="ADAL" clId="{6D02C3D6-2D26-464E-840C-92B8DD65FF47}" dt="2026-07-10T14:21:16.152" v="1238" actId="207"/>
          <ac:spMkLst>
            <pc:docMk/>
            <pc:sldMk cId="532584598" sldId="800"/>
            <ac:spMk id="18" creationId="{BC9807BF-D378-4A50-A9D1-8FD3EBAA8D82}"/>
          </ac:spMkLst>
        </pc:spChg>
        <pc:spChg chg="mod">
          <ac:chgData name="Branscom,Yael" userId="9bbd5f69-2e8a-4015-a83d-d3da05675929" providerId="ADAL" clId="{6D02C3D6-2D26-464E-840C-92B8DD65FF47}" dt="2026-07-10T14:00:23.948" v="841" actId="1076"/>
          <ac:spMkLst>
            <pc:docMk/>
            <pc:sldMk cId="532584598" sldId="800"/>
            <ac:spMk id="24" creationId="{F2FF1626-8B95-2DC0-0CCF-1F32FD9025B0}"/>
          </ac:spMkLst>
        </pc:spChg>
        <pc:picChg chg="add del mod">
          <ac:chgData name="Branscom,Yael" userId="9bbd5f69-2e8a-4015-a83d-d3da05675929" providerId="ADAL" clId="{6D02C3D6-2D26-464E-840C-92B8DD65FF47}" dt="2026-07-10T14:01:33.750" v="849" actId="21"/>
          <ac:picMkLst>
            <pc:docMk/>
            <pc:sldMk cId="532584598" sldId="800"/>
            <ac:picMk id="6" creationId="{4D48CED5-7168-CAAF-CE6F-FE8A092B4098}"/>
          </ac:picMkLst>
        </pc:picChg>
        <pc:picChg chg="add del mod">
          <ac:chgData name="Branscom,Yael" userId="9bbd5f69-2e8a-4015-a83d-d3da05675929" providerId="ADAL" clId="{6D02C3D6-2D26-464E-840C-92B8DD65FF47}" dt="2026-07-10T14:01:33.750" v="849" actId="21"/>
          <ac:picMkLst>
            <pc:docMk/>
            <pc:sldMk cId="532584598" sldId="800"/>
            <ac:picMk id="11" creationId="{70B6B489-7101-F256-3744-7BDA8F8DE61B}"/>
          </ac:picMkLst>
        </pc:picChg>
        <pc:picChg chg="add del">
          <ac:chgData name="Branscom,Yael" userId="9bbd5f69-2e8a-4015-a83d-d3da05675929" providerId="ADAL" clId="{6D02C3D6-2D26-464E-840C-92B8DD65FF47}" dt="2026-07-10T14:01:33.750" v="849" actId="21"/>
          <ac:picMkLst>
            <pc:docMk/>
            <pc:sldMk cId="532584598" sldId="800"/>
            <ac:picMk id="19" creationId="{CB3487B2-9353-D4A6-0988-A756B9B93CD8}"/>
          </ac:picMkLst>
        </pc:picChg>
      </pc:sldChg>
      <pc:sldChg chg="addSp delSp modSp mod chgLayout">
        <pc:chgData name="Branscom,Yael" userId="9bbd5f69-2e8a-4015-a83d-d3da05675929" providerId="ADAL" clId="{6D02C3D6-2D26-464E-840C-92B8DD65FF47}" dt="2026-07-10T13:43:40.999" v="415" actId="20577"/>
        <pc:sldMkLst>
          <pc:docMk/>
          <pc:sldMk cId="863806985" sldId="801"/>
        </pc:sldMkLst>
        <pc:spChg chg="mod ord">
          <ac:chgData name="Branscom,Yael" userId="9bbd5f69-2e8a-4015-a83d-d3da05675929" providerId="ADAL" clId="{6D02C3D6-2D26-464E-840C-92B8DD65FF47}" dt="2026-07-10T13:43:40.999" v="415" actId="20577"/>
          <ac:spMkLst>
            <pc:docMk/>
            <pc:sldMk cId="863806985" sldId="801"/>
            <ac:spMk id="2" creationId="{F3D68438-ED40-25CB-FE99-361F0F2BDD83}"/>
          </ac:spMkLst>
        </pc:spChg>
        <pc:spChg chg="add mod ord">
          <ac:chgData name="Branscom,Yael" userId="9bbd5f69-2e8a-4015-a83d-d3da05675929" providerId="ADAL" clId="{6D02C3D6-2D26-464E-840C-92B8DD65FF47}" dt="2026-07-10T13:27:01.695" v="240" actId="20577"/>
          <ac:spMkLst>
            <pc:docMk/>
            <pc:sldMk cId="863806985" sldId="801"/>
            <ac:spMk id="8" creationId="{24C56FEF-447A-E4EC-9541-EA9095C287D0}"/>
          </ac:spMkLst>
        </pc:spChg>
      </pc:sldChg>
      <pc:sldChg chg="addSp delSp modSp add mod ord modClrScheme chgLayout">
        <pc:chgData name="Branscom,Yael" userId="9bbd5f69-2e8a-4015-a83d-d3da05675929" providerId="ADAL" clId="{6D02C3D6-2D26-464E-840C-92B8DD65FF47}" dt="2026-07-10T13:46:35.448" v="442"/>
        <pc:sldMkLst>
          <pc:docMk/>
          <pc:sldMk cId="1593649650" sldId="802"/>
        </pc:sldMkLst>
        <pc:spChg chg="add mod ord">
          <ac:chgData name="Branscom,Yael" userId="9bbd5f69-2e8a-4015-a83d-d3da05675929" providerId="ADAL" clId="{6D02C3D6-2D26-464E-840C-92B8DD65FF47}" dt="2026-07-10T13:46:24.969" v="440" actId="1036"/>
          <ac:spMkLst>
            <pc:docMk/>
            <pc:sldMk cId="1593649650" sldId="802"/>
            <ac:spMk id="2" creationId="{795BF6A7-D9B4-57AB-D749-9AEF01D69DB7}"/>
          </ac:spMkLst>
        </pc:spChg>
        <pc:spChg chg="add mod ord">
          <ac:chgData name="Branscom,Yael" userId="9bbd5f69-2e8a-4015-a83d-d3da05675929" providerId="ADAL" clId="{6D02C3D6-2D26-464E-840C-92B8DD65FF47}" dt="2026-07-10T13:46:24.969" v="440" actId="1036"/>
          <ac:spMkLst>
            <pc:docMk/>
            <pc:sldMk cId="1593649650" sldId="802"/>
            <ac:spMk id="4" creationId="{FB4F41C6-FA9B-771F-C929-DBC4E96F85D9}"/>
          </ac:spMkLst>
        </pc:spChg>
        <pc:spChg chg="add mod ord">
          <ac:chgData name="Branscom,Yael" userId="9bbd5f69-2e8a-4015-a83d-d3da05675929" providerId="ADAL" clId="{6D02C3D6-2D26-464E-840C-92B8DD65FF47}" dt="2026-07-10T13:46:13.997" v="434" actId="14100"/>
          <ac:spMkLst>
            <pc:docMk/>
            <pc:sldMk cId="1593649650" sldId="802"/>
            <ac:spMk id="5" creationId="{668F93B2-E263-B49E-8496-6AE689DE8E28}"/>
          </ac:spMkLst>
        </pc:spChg>
        <pc:spChg chg="mod ord">
          <ac:chgData name="Branscom,Yael" userId="9bbd5f69-2e8a-4015-a83d-d3da05675929" providerId="ADAL" clId="{6D02C3D6-2D26-464E-840C-92B8DD65FF47}" dt="2026-07-10T13:44:11.506" v="416" actId="700"/>
          <ac:spMkLst>
            <pc:docMk/>
            <pc:sldMk cId="1593649650" sldId="802"/>
            <ac:spMk id="9" creationId="{9C22F160-BB91-5967-A39E-30F490A4DF20}"/>
          </ac:spMkLst>
        </pc:spChg>
        <pc:spChg chg="mod">
          <ac:chgData name="Branscom,Yael" userId="9bbd5f69-2e8a-4015-a83d-d3da05675929" providerId="ADAL" clId="{6D02C3D6-2D26-464E-840C-92B8DD65FF47}" dt="2026-07-10T13:45:06.190" v="424" actId="1076"/>
          <ac:spMkLst>
            <pc:docMk/>
            <pc:sldMk cId="1593649650" sldId="802"/>
            <ac:spMk id="10" creationId="{A55318B5-6727-9634-BC79-7664AA644F9B}"/>
          </ac:spMkLst>
        </pc:spChg>
        <pc:spChg chg="mod">
          <ac:chgData name="Branscom,Yael" userId="9bbd5f69-2e8a-4015-a83d-d3da05675929" providerId="ADAL" clId="{6D02C3D6-2D26-464E-840C-92B8DD65FF47}" dt="2026-07-10T13:44:23.335" v="417" actId="21"/>
          <ac:spMkLst>
            <pc:docMk/>
            <pc:sldMk cId="1593649650" sldId="802"/>
            <ac:spMk id="12" creationId="{F26550A9-238C-697E-D981-964E90FAC244}"/>
          </ac:spMkLst>
        </pc:spChg>
        <pc:spChg chg="mod">
          <ac:chgData name="Branscom,Yael" userId="9bbd5f69-2e8a-4015-a83d-d3da05675929" providerId="ADAL" clId="{6D02C3D6-2D26-464E-840C-92B8DD65FF47}" dt="2026-07-10T13:45:18.163" v="425" actId="21"/>
          <ac:spMkLst>
            <pc:docMk/>
            <pc:sldMk cId="1593649650" sldId="802"/>
            <ac:spMk id="13" creationId="{ECAFBECB-61F2-9647-D6E0-922B79B990D5}"/>
          </ac:spMkLst>
        </pc:spChg>
        <pc:spChg chg="mod">
          <ac:chgData name="Branscom,Yael" userId="9bbd5f69-2e8a-4015-a83d-d3da05675929" providerId="ADAL" clId="{6D02C3D6-2D26-464E-840C-92B8DD65FF47}" dt="2026-07-10T13:45:29.445" v="427" actId="21"/>
          <ac:spMkLst>
            <pc:docMk/>
            <pc:sldMk cId="1593649650" sldId="802"/>
            <ac:spMk id="14" creationId="{E8FD91D2-7709-554F-E30F-1CC1F4D7CCE3}"/>
          </ac:spMkLst>
        </pc:spChg>
        <pc:graphicFrameChg chg="add mod">
          <ac:chgData name="Branscom,Yael" userId="9bbd5f69-2e8a-4015-a83d-d3da05675929" providerId="ADAL" clId="{6D02C3D6-2D26-464E-840C-92B8DD65FF47}" dt="2026-07-10T13:45:57.430" v="432" actId="14100"/>
          <ac:graphicFrameMkLst>
            <pc:docMk/>
            <pc:sldMk cId="1593649650" sldId="802"/>
            <ac:graphicFrameMk id="7" creationId="{6DA6C56C-6AA5-E961-083D-6FE046BA9759}"/>
          </ac:graphicFrameMkLst>
        </pc:graphicFrameChg>
      </pc:sldChg>
      <pc:sldChg chg="addSp delSp modSp add mod ord chgLayout">
        <pc:chgData name="Branscom,Yael" userId="9bbd5f69-2e8a-4015-a83d-d3da05675929" providerId="ADAL" clId="{6D02C3D6-2D26-464E-840C-92B8DD65FF47}" dt="2026-07-10T14:20:04.292" v="1232"/>
        <pc:sldMkLst>
          <pc:docMk/>
          <pc:sldMk cId="3558070611" sldId="805"/>
        </pc:sldMkLst>
        <pc:spChg chg="add mod ord">
          <ac:chgData name="Branscom,Yael" userId="9bbd5f69-2e8a-4015-a83d-d3da05675929" providerId="ADAL" clId="{6D02C3D6-2D26-464E-840C-92B8DD65FF47}" dt="2026-07-10T13:51:33.426" v="702" actId="20577"/>
          <ac:spMkLst>
            <pc:docMk/>
            <pc:sldMk cId="3558070611" sldId="805"/>
            <ac:spMk id="3" creationId="{741D8CA0-62B0-9BE4-B714-FBE77787FA4A}"/>
          </ac:spMkLst>
        </pc:spChg>
        <pc:spChg chg="mod ord">
          <ac:chgData name="Branscom,Yael" userId="9bbd5f69-2e8a-4015-a83d-d3da05675929" providerId="ADAL" clId="{6D02C3D6-2D26-464E-840C-92B8DD65FF47}" dt="2026-07-10T13:49:14.495" v="482" actId="6264"/>
          <ac:spMkLst>
            <pc:docMk/>
            <pc:sldMk cId="3558070611" sldId="805"/>
            <ac:spMk id="4" creationId="{A948110F-20FC-D059-7342-E39814DB1A8E}"/>
          </ac:spMkLst>
        </pc:spChg>
        <pc:spChg chg="mod ord">
          <ac:chgData name="Branscom,Yael" userId="9bbd5f69-2e8a-4015-a83d-d3da05675929" providerId="ADAL" clId="{6D02C3D6-2D26-464E-840C-92B8DD65FF47}" dt="2026-07-10T13:49:14.495" v="482" actId="6264"/>
          <ac:spMkLst>
            <pc:docMk/>
            <pc:sldMk cId="3558070611" sldId="805"/>
            <ac:spMk id="6" creationId="{53DED758-18A7-5CE7-E7A8-01D59F3D0027}"/>
          </ac:spMkLst>
        </pc:spChg>
        <pc:picChg chg="add mod ord">
          <ac:chgData name="Branscom,Yael" userId="9bbd5f69-2e8a-4015-a83d-d3da05675929" providerId="ADAL" clId="{6D02C3D6-2D26-464E-840C-92B8DD65FF47}" dt="2026-07-10T13:49:14.495" v="482" actId="6264"/>
          <ac:picMkLst>
            <pc:docMk/>
            <pc:sldMk cId="3558070611" sldId="805"/>
            <ac:picMk id="5" creationId="{9902F518-3092-63C6-B6F6-0F469A81E8C0}"/>
          </ac:picMkLst>
        </pc:picChg>
      </pc:sldChg>
      <pc:sldChg chg="addSp delSp modSp new mod modClrScheme chgLayout">
        <pc:chgData name="Branscom,Yael" userId="9bbd5f69-2e8a-4015-a83d-d3da05675929" providerId="ADAL" clId="{6D02C3D6-2D26-464E-840C-92B8DD65FF47}" dt="2026-07-10T14:14:59.647" v="1146" actId="20577"/>
        <pc:sldMkLst>
          <pc:docMk/>
          <pc:sldMk cId="999597775" sldId="806"/>
        </pc:sldMkLst>
        <pc:spChg chg="mod ord">
          <ac:chgData name="Branscom,Yael" userId="9bbd5f69-2e8a-4015-a83d-d3da05675929" providerId="ADAL" clId="{6D02C3D6-2D26-464E-840C-92B8DD65FF47}" dt="2026-07-10T13:52:19.659" v="705" actId="700"/>
          <ac:spMkLst>
            <pc:docMk/>
            <pc:sldMk cId="999597775" sldId="806"/>
            <ac:spMk id="2" creationId="{2FE9035D-3221-02AD-0A8E-A535FD49B91B}"/>
          </ac:spMkLst>
        </pc:spChg>
        <pc:spChg chg="add mod ord">
          <ac:chgData name="Branscom,Yael" userId="9bbd5f69-2e8a-4015-a83d-d3da05675929" providerId="ADAL" clId="{6D02C3D6-2D26-464E-840C-92B8DD65FF47}" dt="2026-07-10T13:53:23.278" v="772" actId="20577"/>
          <ac:spMkLst>
            <pc:docMk/>
            <pc:sldMk cId="999597775" sldId="806"/>
            <ac:spMk id="6" creationId="{14AB3D1E-95BA-EE17-D4B0-2B0B41ADB390}"/>
          </ac:spMkLst>
        </pc:spChg>
        <pc:spChg chg="add mod ord">
          <ac:chgData name="Branscom,Yael" userId="9bbd5f69-2e8a-4015-a83d-d3da05675929" providerId="ADAL" clId="{6D02C3D6-2D26-464E-840C-92B8DD65FF47}" dt="2026-07-10T13:52:19.659" v="705" actId="700"/>
          <ac:spMkLst>
            <pc:docMk/>
            <pc:sldMk cId="999597775" sldId="806"/>
            <ac:spMk id="7" creationId="{57268254-9407-3825-C1F3-D7141D111C3A}"/>
          </ac:spMkLst>
        </pc:spChg>
        <pc:spChg chg="add mod ord">
          <ac:chgData name="Branscom,Yael" userId="9bbd5f69-2e8a-4015-a83d-d3da05675929" providerId="ADAL" clId="{6D02C3D6-2D26-464E-840C-92B8DD65FF47}" dt="2026-07-10T14:14:59.647" v="1146" actId="20577"/>
          <ac:spMkLst>
            <pc:docMk/>
            <pc:sldMk cId="999597775" sldId="806"/>
            <ac:spMk id="8" creationId="{CD772363-3B89-D563-85BD-8B84695D5FAA}"/>
          </ac:spMkLst>
        </pc:spChg>
        <pc:spChg chg="add mod ord">
          <ac:chgData name="Branscom,Yael" userId="9bbd5f69-2e8a-4015-a83d-d3da05675929" providerId="ADAL" clId="{6D02C3D6-2D26-464E-840C-92B8DD65FF47}" dt="2026-07-10T13:52:19.659" v="705" actId="700"/>
          <ac:spMkLst>
            <pc:docMk/>
            <pc:sldMk cId="999597775" sldId="806"/>
            <ac:spMk id="9" creationId="{FE591F82-1B1D-126D-3F6D-AD0AAE0C45C8}"/>
          </ac:spMkLst>
        </pc:spChg>
        <pc:spChg chg="add mod ord">
          <ac:chgData name="Branscom,Yael" userId="9bbd5f69-2e8a-4015-a83d-d3da05675929" providerId="ADAL" clId="{6D02C3D6-2D26-464E-840C-92B8DD65FF47}" dt="2026-07-10T13:52:19.659" v="705" actId="700"/>
          <ac:spMkLst>
            <pc:docMk/>
            <pc:sldMk cId="999597775" sldId="806"/>
            <ac:spMk id="10" creationId="{29C342DD-F098-C3D5-C21A-7139111F1D62}"/>
          </ac:spMkLst>
        </pc:spChg>
        <pc:spChg chg="add mod ord">
          <ac:chgData name="Branscom,Yael" userId="9bbd5f69-2e8a-4015-a83d-d3da05675929" providerId="ADAL" clId="{6D02C3D6-2D26-464E-840C-92B8DD65FF47}" dt="2026-07-10T13:52:19.659" v="705" actId="700"/>
          <ac:spMkLst>
            <pc:docMk/>
            <pc:sldMk cId="999597775" sldId="806"/>
            <ac:spMk id="11" creationId="{AC63D5A0-2A32-61BE-A777-5A27E6C4F8FF}"/>
          </ac:spMkLst>
        </pc:spChg>
        <pc:spChg chg="add mod ord">
          <ac:chgData name="Branscom,Yael" userId="9bbd5f69-2e8a-4015-a83d-d3da05675929" providerId="ADAL" clId="{6D02C3D6-2D26-464E-840C-92B8DD65FF47}" dt="2026-07-10T13:52:19.659" v="705" actId="700"/>
          <ac:spMkLst>
            <pc:docMk/>
            <pc:sldMk cId="999597775" sldId="806"/>
            <ac:spMk id="12" creationId="{1EB9A6FD-53BB-B947-E895-6FD16BE28395}"/>
          </ac:spMkLst>
        </pc:spChg>
      </pc:sldChg>
      <pc:sldMasterChg chg="modSp modSldLayout">
        <pc:chgData name="Branscom,Yael" userId="9bbd5f69-2e8a-4015-a83d-d3da05675929" providerId="ADAL" clId="{6D02C3D6-2D26-464E-840C-92B8DD65FF47}" dt="2026-07-10T14:06:27.061" v="1021" actId="14100"/>
        <pc:sldMasterMkLst>
          <pc:docMk/>
          <pc:sldMasterMk cId="2596290843" sldId="2147483660"/>
        </pc:sldMasterMkLst>
        <pc:spChg chg="mod">
          <ac:chgData name="Branscom,Yael" userId="9bbd5f69-2e8a-4015-a83d-d3da05675929" providerId="ADAL" clId="{6D02C3D6-2D26-464E-840C-92B8DD65FF47}" dt="2026-07-10T13:25:56.068" v="229" actId="255"/>
          <ac:spMkLst>
            <pc:docMk/>
            <pc:sldMasterMk cId="2596290843" sldId="2147483660"/>
            <ac:spMk id="2" creationId="{3381B28F-F332-5B4F-9975-07C74110CF09}"/>
          </ac:spMkLst>
        </pc:spChg>
        <pc:sldLayoutChg chg="modSp mod">
          <pc:chgData name="Branscom,Yael" userId="9bbd5f69-2e8a-4015-a83d-d3da05675929" providerId="ADAL" clId="{6D02C3D6-2D26-464E-840C-92B8DD65FF47}" dt="2026-07-10T13:26:04.227" v="230" actId="255"/>
          <pc:sldLayoutMkLst>
            <pc:docMk/>
            <pc:sldMasterMk cId="2596290843" sldId="2147483660"/>
            <pc:sldLayoutMk cId="2476365092" sldId="2147483661"/>
          </pc:sldLayoutMkLst>
          <pc:spChg chg="mod">
            <ac:chgData name="Branscom,Yael" userId="9bbd5f69-2e8a-4015-a83d-d3da05675929" providerId="ADAL" clId="{6D02C3D6-2D26-464E-840C-92B8DD65FF47}" dt="2026-07-10T13:26:04.227" v="230" actId="255"/>
            <ac:spMkLst>
              <pc:docMk/>
              <pc:sldMasterMk cId="2596290843" sldId="2147483660"/>
              <pc:sldLayoutMk cId="2476365092" sldId="2147483661"/>
              <ac:spMk id="2" creationId="{26901061-1765-134C-AB79-E62EFE5E06C9}"/>
            </ac:spMkLst>
          </pc:spChg>
        </pc:sldLayoutChg>
        <pc:sldLayoutChg chg="modSp mod">
          <pc:chgData name="Branscom,Yael" userId="9bbd5f69-2e8a-4015-a83d-d3da05675929" providerId="ADAL" clId="{6D02C3D6-2D26-464E-840C-92B8DD65FF47}" dt="2026-07-10T14:06:27.061" v="1021" actId="14100"/>
          <pc:sldLayoutMkLst>
            <pc:docMk/>
            <pc:sldMasterMk cId="2596290843" sldId="2147483660"/>
            <pc:sldLayoutMk cId="2502448371" sldId="2147483663"/>
          </pc:sldLayoutMkLst>
          <pc:spChg chg="mod">
            <ac:chgData name="Branscom,Yael" userId="9bbd5f69-2e8a-4015-a83d-d3da05675929" providerId="ADAL" clId="{6D02C3D6-2D26-464E-840C-92B8DD65FF47}" dt="2026-07-10T13:26:39.324" v="232" actId="108"/>
            <ac:spMkLst>
              <pc:docMk/>
              <pc:sldMasterMk cId="2596290843" sldId="2147483660"/>
              <pc:sldLayoutMk cId="2502448371" sldId="2147483663"/>
              <ac:spMk id="2" creationId="{4C6BF237-00CF-E54A-B379-FC407A57B600}"/>
            </ac:spMkLst>
          </pc:spChg>
          <pc:spChg chg="mod">
            <ac:chgData name="Branscom,Yael" userId="9bbd5f69-2e8a-4015-a83d-d3da05675929" providerId="ADAL" clId="{6D02C3D6-2D26-464E-840C-92B8DD65FF47}" dt="2026-07-10T14:06:27.061" v="1021" actId="14100"/>
            <ac:spMkLst>
              <pc:docMk/>
              <pc:sldMasterMk cId="2596290843" sldId="2147483660"/>
              <pc:sldLayoutMk cId="2502448371" sldId="2147483663"/>
              <ac:spMk id="10" creationId="{C52DBE39-E3FC-4576-8EE9-295AA37B579F}"/>
            </ac:spMkLst>
          </pc:spChg>
        </pc:sldLayoutChg>
        <pc:sldLayoutChg chg="modSp mod">
          <pc:chgData name="Branscom,Yael" userId="9bbd5f69-2e8a-4015-a83d-d3da05675929" providerId="ADAL" clId="{6D02C3D6-2D26-464E-840C-92B8DD65FF47}" dt="2026-07-10T14:06:13.893" v="1020" actId="14100"/>
          <pc:sldLayoutMkLst>
            <pc:docMk/>
            <pc:sldMasterMk cId="2596290843" sldId="2147483660"/>
            <pc:sldLayoutMk cId="4061665438" sldId="2147483664"/>
          </pc:sldLayoutMkLst>
          <pc:spChg chg="mod">
            <ac:chgData name="Branscom,Yael" userId="9bbd5f69-2e8a-4015-a83d-d3da05675929" providerId="ADAL" clId="{6D02C3D6-2D26-464E-840C-92B8DD65FF47}" dt="2026-07-10T14:06:11.131" v="1019" actId="14100"/>
            <ac:spMkLst>
              <pc:docMk/>
              <pc:sldMasterMk cId="2596290843" sldId="2147483660"/>
              <pc:sldLayoutMk cId="4061665438" sldId="2147483664"/>
              <ac:spMk id="3" creationId="{C4816F7D-277A-714B-8BFC-30D16455C6D6}"/>
            </ac:spMkLst>
          </pc:spChg>
          <pc:spChg chg="mod">
            <ac:chgData name="Branscom,Yael" userId="9bbd5f69-2e8a-4015-a83d-d3da05675929" providerId="ADAL" clId="{6D02C3D6-2D26-464E-840C-92B8DD65FF47}" dt="2026-07-10T14:06:13.893" v="1020" actId="14100"/>
            <ac:spMkLst>
              <pc:docMk/>
              <pc:sldMasterMk cId="2596290843" sldId="2147483660"/>
              <pc:sldLayoutMk cId="4061665438" sldId="2147483664"/>
              <ac:spMk id="4" creationId="{F886560E-5CDD-4941-AE89-7C8889E41672}"/>
            </ac:spMkLst>
          </pc:spChg>
        </pc:sldLayoutChg>
        <pc:sldLayoutChg chg="modSp mod">
          <pc:chgData name="Branscom,Yael" userId="9bbd5f69-2e8a-4015-a83d-d3da05675929" providerId="ADAL" clId="{6D02C3D6-2D26-464E-840C-92B8DD65FF47}" dt="2026-07-10T13:26:14.403" v="231" actId="255"/>
          <pc:sldLayoutMkLst>
            <pc:docMk/>
            <pc:sldMasterMk cId="2596290843" sldId="2147483660"/>
            <pc:sldLayoutMk cId="184309853" sldId="2147483672"/>
          </pc:sldLayoutMkLst>
          <pc:spChg chg="mod">
            <ac:chgData name="Branscom,Yael" userId="9bbd5f69-2e8a-4015-a83d-d3da05675929" providerId="ADAL" clId="{6D02C3D6-2D26-464E-840C-92B8DD65FF47}" dt="2026-07-10T13:26:14.403" v="231" actId="255"/>
            <ac:spMkLst>
              <pc:docMk/>
              <pc:sldMasterMk cId="2596290843" sldId="2147483660"/>
              <pc:sldLayoutMk cId="184309853" sldId="2147483672"/>
              <ac:spMk id="2" creationId="{EE409953-FC0F-B647-8CC9-2078C95FEEA6}"/>
            </ac:spMkLst>
          </pc:spChg>
        </pc:sldLayoutChg>
      </pc:sldMasterChg>
      <pc:sldMasterChg chg="addSp delSp modSp mod addSldLayout delSldLayout modSldLayout sldLayoutOrd">
        <pc:chgData name="Branscom,Yael" userId="9bbd5f69-2e8a-4015-a83d-d3da05675929" providerId="ADAL" clId="{6D02C3D6-2D26-464E-840C-92B8DD65FF47}" dt="2026-07-10T14:13:47.086" v="1069" actId="108"/>
        <pc:sldMasterMkLst>
          <pc:docMk/>
          <pc:sldMasterMk cId="903217233" sldId="2147483745"/>
        </pc:sldMasterMkLst>
        <pc:spChg chg="mod">
          <ac:chgData name="Branscom,Yael" userId="9bbd5f69-2e8a-4015-a83d-d3da05675929" providerId="ADAL" clId="{6D02C3D6-2D26-464E-840C-92B8DD65FF47}" dt="2026-07-10T14:10:29.546" v="1059" actId="14100"/>
          <ac:spMkLst>
            <pc:docMk/>
            <pc:sldMasterMk cId="903217233" sldId="2147483745"/>
            <ac:spMk id="15" creationId="{F645C4E2-46C5-0F98-6B5A-5D094B37F565}"/>
          </ac:spMkLst>
        </pc:spChg>
        <pc:picChg chg="add">
          <ac:chgData name="Branscom,Yael" userId="9bbd5f69-2e8a-4015-a83d-d3da05675929" providerId="ADAL" clId="{6D02C3D6-2D26-464E-840C-92B8DD65FF47}" dt="2026-07-10T13:37:22.893" v="368" actId="22"/>
          <ac:picMkLst>
            <pc:docMk/>
            <pc:sldMasterMk cId="903217233" sldId="2147483745"/>
            <ac:picMk id="3" creationId="{D95C202F-4408-C890-632E-0F4E5760CAA0}"/>
          </ac:picMkLst>
        </pc:picChg>
        <pc:picChg chg="mod">
          <ac:chgData name="Branscom,Yael" userId="9bbd5f69-2e8a-4015-a83d-d3da05675929" providerId="ADAL" clId="{6D02C3D6-2D26-464E-840C-92B8DD65FF47}" dt="2026-07-10T13:38:09.970" v="372" actId="1076"/>
          <ac:picMkLst>
            <pc:docMk/>
            <pc:sldMasterMk cId="903217233" sldId="2147483745"/>
            <ac:picMk id="5" creationId="{BB2CCB2E-8ABB-6692-C829-B7EC4425974E}"/>
          </ac:picMkLst>
        </pc:picChg>
        <pc:picChg chg="add mod">
          <ac:chgData name="Branscom,Yael" userId="9bbd5f69-2e8a-4015-a83d-d3da05675929" providerId="ADAL" clId="{6D02C3D6-2D26-464E-840C-92B8DD65FF47}" dt="2026-07-10T13:38:53.325" v="375" actId="1076"/>
          <ac:picMkLst>
            <pc:docMk/>
            <pc:sldMasterMk cId="903217233" sldId="2147483745"/>
            <ac:picMk id="7" creationId="{B73F213E-A4CC-5029-B3C5-7D3C774A5A86}"/>
          </ac:picMkLst>
        </pc:picChg>
        <pc:sldLayoutChg chg="addSp delSp modSp mod ord">
          <pc:chgData name="Branscom,Yael" userId="9bbd5f69-2e8a-4015-a83d-d3da05675929" providerId="ADAL" clId="{6D02C3D6-2D26-464E-840C-92B8DD65FF47}" dt="2026-07-10T14:12:05.297" v="1060" actId="20578"/>
          <pc:sldLayoutMkLst>
            <pc:docMk/>
            <pc:sldMasterMk cId="903217233" sldId="2147483745"/>
            <pc:sldLayoutMk cId="752934122" sldId="2147483746"/>
          </pc:sldLayoutMkLst>
        </pc:sldLayoutChg>
        <pc:sldLayoutChg chg="addSp modSp mod">
          <pc:chgData name="Branscom,Yael" userId="9bbd5f69-2e8a-4015-a83d-d3da05675929" providerId="ADAL" clId="{6D02C3D6-2D26-464E-840C-92B8DD65FF47}" dt="2026-07-10T13:35:33.418" v="358" actId="12788"/>
          <pc:sldLayoutMkLst>
            <pc:docMk/>
            <pc:sldMasterMk cId="903217233" sldId="2147483745"/>
            <pc:sldLayoutMk cId="1084838061" sldId="2147483747"/>
          </pc:sldLayoutMkLst>
          <pc:picChg chg="add mod">
            <ac:chgData name="Branscom,Yael" userId="9bbd5f69-2e8a-4015-a83d-d3da05675929" providerId="ADAL" clId="{6D02C3D6-2D26-464E-840C-92B8DD65FF47}" dt="2026-07-10T13:35:33.418" v="358" actId="12788"/>
            <ac:picMkLst>
              <pc:docMk/>
              <pc:sldMasterMk cId="903217233" sldId="2147483745"/>
              <pc:sldLayoutMk cId="1084838061" sldId="2147483747"/>
              <ac:picMk id="6" creationId="{369F9D2A-B225-BAD4-CB5C-B2E79409558B}"/>
            </ac:picMkLst>
          </pc:picChg>
        </pc:sldLayoutChg>
        <pc:sldLayoutChg chg="ord">
          <pc:chgData name="Branscom,Yael" userId="9bbd5f69-2e8a-4015-a83d-d3da05675929" providerId="ADAL" clId="{6D02C3D6-2D26-464E-840C-92B8DD65FF47}" dt="2026-07-10T13:30:02.808" v="255" actId="20578"/>
          <pc:sldLayoutMkLst>
            <pc:docMk/>
            <pc:sldMasterMk cId="903217233" sldId="2147483745"/>
            <pc:sldLayoutMk cId="1487375787" sldId="2147483748"/>
          </pc:sldLayoutMkLst>
        </pc:sldLayoutChg>
        <pc:sldLayoutChg chg="addSp modSp mod">
          <pc:chgData name="Branscom,Yael" userId="9bbd5f69-2e8a-4015-a83d-d3da05675929" providerId="ADAL" clId="{6D02C3D6-2D26-464E-840C-92B8DD65FF47}" dt="2026-07-10T13:41:26.855" v="399" actId="14100"/>
          <pc:sldLayoutMkLst>
            <pc:docMk/>
            <pc:sldMasterMk cId="903217233" sldId="2147483745"/>
            <pc:sldLayoutMk cId="4238252960" sldId="2147483749"/>
          </pc:sldLayoutMkLst>
          <pc:spChg chg="mod">
            <ac:chgData name="Branscom,Yael" userId="9bbd5f69-2e8a-4015-a83d-d3da05675929" providerId="ADAL" clId="{6D02C3D6-2D26-464E-840C-92B8DD65FF47}" dt="2026-07-10T13:40:11.130" v="379" actId="207"/>
            <ac:spMkLst>
              <pc:docMk/>
              <pc:sldMasterMk cId="903217233" sldId="2147483745"/>
              <pc:sldLayoutMk cId="4238252960" sldId="2147483749"/>
              <ac:spMk id="23" creationId="{2355077E-B939-E18D-D7D6-9D14CE61105B}"/>
            </ac:spMkLst>
          </pc:spChg>
          <pc:spChg chg="mod">
            <ac:chgData name="Branscom,Yael" userId="9bbd5f69-2e8a-4015-a83d-d3da05675929" providerId="ADAL" clId="{6D02C3D6-2D26-464E-840C-92B8DD65FF47}" dt="2026-07-10T13:40:21.272" v="381" actId="207"/>
            <ac:spMkLst>
              <pc:docMk/>
              <pc:sldMasterMk cId="903217233" sldId="2147483745"/>
              <pc:sldLayoutMk cId="4238252960" sldId="2147483749"/>
              <ac:spMk id="24" creationId="{98AC2F7A-3FEC-C4E4-EE3A-2D572C5C2F71}"/>
            </ac:spMkLst>
          </pc:spChg>
          <pc:spChg chg="mod">
            <ac:chgData name="Branscom,Yael" userId="9bbd5f69-2e8a-4015-a83d-d3da05675929" providerId="ADAL" clId="{6D02C3D6-2D26-464E-840C-92B8DD65FF47}" dt="2026-07-10T13:40:17.486" v="380" actId="207"/>
            <ac:spMkLst>
              <pc:docMk/>
              <pc:sldMasterMk cId="903217233" sldId="2147483745"/>
              <pc:sldLayoutMk cId="4238252960" sldId="2147483749"/>
              <ac:spMk id="31" creationId="{BEEE7189-8F3C-39D8-DAB4-9EBA57D9144C}"/>
            </ac:spMkLst>
          </pc:spChg>
          <pc:picChg chg="mod ord modCrop">
            <ac:chgData name="Branscom,Yael" userId="9bbd5f69-2e8a-4015-a83d-d3da05675929" providerId="ADAL" clId="{6D02C3D6-2D26-464E-840C-92B8DD65FF47}" dt="2026-07-10T13:39:59.152" v="378" actId="167"/>
            <ac:picMkLst>
              <pc:docMk/>
              <pc:sldMasterMk cId="903217233" sldId="2147483745"/>
              <pc:sldLayoutMk cId="4238252960" sldId="2147483749"/>
              <ac:picMk id="3" creationId="{B04F7A2D-A786-7498-9A63-02C5E2CBB23C}"/>
            </ac:picMkLst>
          </pc:picChg>
          <pc:picChg chg="add mod">
            <ac:chgData name="Branscom,Yael" userId="9bbd5f69-2e8a-4015-a83d-d3da05675929" providerId="ADAL" clId="{6D02C3D6-2D26-464E-840C-92B8DD65FF47}" dt="2026-07-10T13:41:26.855" v="399" actId="14100"/>
            <ac:picMkLst>
              <pc:docMk/>
              <pc:sldMasterMk cId="903217233" sldId="2147483745"/>
              <pc:sldLayoutMk cId="4238252960" sldId="2147483749"/>
              <ac:picMk id="4" creationId="{AC6574A2-3A1D-B733-26B0-BDD73CF7A323}"/>
            </ac:picMkLst>
          </pc:picChg>
        </pc:sldLayoutChg>
        <pc:sldLayoutChg chg="ord">
          <pc:chgData name="Branscom,Yael" userId="9bbd5f69-2e8a-4015-a83d-d3da05675929" providerId="ADAL" clId="{6D02C3D6-2D26-464E-840C-92B8DD65FF47}" dt="2026-07-10T13:30:06.289" v="256" actId="20578"/>
          <pc:sldLayoutMkLst>
            <pc:docMk/>
            <pc:sldMasterMk cId="903217233" sldId="2147483745"/>
            <pc:sldLayoutMk cId="2598896590" sldId="2147483750"/>
          </pc:sldLayoutMkLst>
        </pc:sldLayoutChg>
        <pc:sldLayoutChg chg="delSp modSp mod">
          <pc:chgData name="Branscom,Yael" userId="9bbd5f69-2e8a-4015-a83d-d3da05675929" providerId="ADAL" clId="{6D02C3D6-2D26-464E-840C-92B8DD65FF47}" dt="2026-07-10T13:41:52.602" v="402" actId="478"/>
          <pc:sldLayoutMkLst>
            <pc:docMk/>
            <pc:sldMasterMk cId="903217233" sldId="2147483745"/>
            <pc:sldLayoutMk cId="4057216339" sldId="2147483751"/>
          </pc:sldLayoutMkLst>
          <pc:spChg chg="mod">
            <ac:chgData name="Branscom,Yael" userId="9bbd5f69-2e8a-4015-a83d-d3da05675929" providerId="ADAL" clId="{6D02C3D6-2D26-464E-840C-92B8DD65FF47}" dt="2026-07-10T13:41:48.739" v="401" actId="14100"/>
            <ac:spMkLst>
              <pc:docMk/>
              <pc:sldMasterMk cId="903217233" sldId="2147483745"/>
              <pc:sldLayoutMk cId="4057216339" sldId="2147483751"/>
              <ac:spMk id="12" creationId="{4E94F3D4-8E22-FB91-0DB3-E662F0828B86}"/>
            </ac:spMkLst>
          </pc:spChg>
        </pc:sldLayoutChg>
        <pc:sldLayoutChg chg="delSp modSp mod">
          <pc:chgData name="Branscom,Yael" userId="9bbd5f69-2e8a-4015-a83d-d3da05675929" providerId="ADAL" clId="{6D02C3D6-2D26-464E-840C-92B8DD65FF47}" dt="2026-07-10T14:12:27.922" v="1061" actId="403"/>
          <pc:sldLayoutMkLst>
            <pc:docMk/>
            <pc:sldMasterMk cId="903217233" sldId="2147483745"/>
            <pc:sldLayoutMk cId="3448452275" sldId="2147483752"/>
          </pc:sldLayoutMkLst>
          <pc:spChg chg="mod">
            <ac:chgData name="Branscom,Yael" userId="9bbd5f69-2e8a-4015-a83d-d3da05675929" providerId="ADAL" clId="{6D02C3D6-2D26-464E-840C-92B8DD65FF47}" dt="2026-07-10T14:12:27.922" v="1061" actId="403"/>
            <ac:spMkLst>
              <pc:docMk/>
              <pc:sldMasterMk cId="903217233" sldId="2147483745"/>
              <pc:sldLayoutMk cId="3448452275" sldId="2147483752"/>
              <ac:spMk id="8" creationId="{965DA0C2-AFBF-445C-E0CF-34C8278F4454}"/>
            </ac:spMkLst>
          </pc:spChg>
        </pc:sldLayoutChg>
        <pc:sldLayoutChg chg="delSp modSp mod">
          <pc:chgData name="Branscom,Yael" userId="9bbd5f69-2e8a-4015-a83d-d3da05675929" providerId="ADAL" clId="{6D02C3D6-2D26-464E-840C-92B8DD65FF47}" dt="2026-07-10T14:12:44.110" v="1062" actId="403"/>
          <pc:sldLayoutMkLst>
            <pc:docMk/>
            <pc:sldMasterMk cId="903217233" sldId="2147483745"/>
            <pc:sldLayoutMk cId="3426131918" sldId="2147483753"/>
          </pc:sldLayoutMkLst>
          <pc:spChg chg="mod">
            <ac:chgData name="Branscom,Yael" userId="9bbd5f69-2e8a-4015-a83d-d3da05675929" providerId="ADAL" clId="{6D02C3D6-2D26-464E-840C-92B8DD65FF47}" dt="2026-07-10T14:12:44.110" v="1062" actId="403"/>
            <ac:spMkLst>
              <pc:docMk/>
              <pc:sldMasterMk cId="903217233" sldId="2147483745"/>
              <pc:sldLayoutMk cId="3426131918" sldId="2147483753"/>
              <ac:spMk id="2" creationId="{95B0A526-BDC6-3C19-3146-EF638868C3BC}"/>
            </ac:spMkLst>
          </pc:spChg>
        </pc:sldLayoutChg>
        <pc:sldLayoutChg chg="delSp modSp mod">
          <pc:chgData name="Branscom,Yael" userId="9bbd5f69-2e8a-4015-a83d-d3da05675929" providerId="ADAL" clId="{6D02C3D6-2D26-464E-840C-92B8DD65FF47}" dt="2026-07-10T14:12:58.753" v="1063" actId="403"/>
          <pc:sldLayoutMkLst>
            <pc:docMk/>
            <pc:sldMasterMk cId="903217233" sldId="2147483745"/>
            <pc:sldLayoutMk cId="599408017" sldId="2147483754"/>
          </pc:sldLayoutMkLst>
          <pc:spChg chg="mod">
            <ac:chgData name="Branscom,Yael" userId="9bbd5f69-2e8a-4015-a83d-d3da05675929" providerId="ADAL" clId="{6D02C3D6-2D26-464E-840C-92B8DD65FF47}" dt="2026-07-10T14:12:58.753" v="1063" actId="403"/>
            <ac:spMkLst>
              <pc:docMk/>
              <pc:sldMasterMk cId="903217233" sldId="2147483745"/>
              <pc:sldLayoutMk cId="599408017" sldId="2147483754"/>
              <ac:spMk id="20" creationId="{B3ABF477-65A6-DBBE-7D06-DE3266B0ACA9}"/>
            </ac:spMkLst>
          </pc:spChg>
        </pc:sldLayoutChg>
        <pc:sldLayoutChg chg="modSp mod">
          <pc:chgData name="Branscom,Yael" userId="9bbd5f69-2e8a-4015-a83d-d3da05675929" providerId="ADAL" clId="{6D02C3D6-2D26-464E-840C-92B8DD65FF47}" dt="2026-07-10T14:13:03.494" v="1064" actId="403"/>
          <pc:sldLayoutMkLst>
            <pc:docMk/>
            <pc:sldMasterMk cId="903217233" sldId="2147483745"/>
            <pc:sldLayoutMk cId="472695132" sldId="2147483755"/>
          </pc:sldLayoutMkLst>
          <pc:spChg chg="mod">
            <ac:chgData name="Branscom,Yael" userId="9bbd5f69-2e8a-4015-a83d-d3da05675929" providerId="ADAL" clId="{6D02C3D6-2D26-464E-840C-92B8DD65FF47}" dt="2026-07-10T14:13:03.494" v="1064" actId="403"/>
            <ac:spMkLst>
              <pc:docMk/>
              <pc:sldMasterMk cId="903217233" sldId="2147483745"/>
              <pc:sldLayoutMk cId="472695132" sldId="2147483755"/>
              <ac:spMk id="20" creationId="{B3ABF477-65A6-DBBE-7D06-DE3266B0ACA9}"/>
            </ac:spMkLst>
          </pc:spChg>
        </pc:sldLayoutChg>
        <pc:sldLayoutChg chg="delSp mod">
          <pc:chgData name="Branscom,Yael" userId="9bbd5f69-2e8a-4015-a83d-d3da05675929" providerId="ADAL" clId="{6D02C3D6-2D26-464E-840C-92B8DD65FF47}" dt="2026-07-10T13:42:33.276" v="406" actId="478"/>
          <pc:sldLayoutMkLst>
            <pc:docMk/>
            <pc:sldMasterMk cId="903217233" sldId="2147483745"/>
            <pc:sldLayoutMk cId="2586934808" sldId="2147483757"/>
          </pc:sldLayoutMkLst>
        </pc:sldLayoutChg>
        <pc:sldLayoutChg chg="modSp mod">
          <pc:chgData name="Branscom,Yael" userId="9bbd5f69-2e8a-4015-a83d-d3da05675929" providerId="ADAL" clId="{6D02C3D6-2D26-464E-840C-92B8DD65FF47}" dt="2026-07-10T13:57:44.375" v="826" actId="14100"/>
          <pc:sldLayoutMkLst>
            <pc:docMk/>
            <pc:sldMasterMk cId="903217233" sldId="2147483745"/>
            <pc:sldLayoutMk cId="2084621993" sldId="2147483758"/>
          </pc:sldLayoutMkLst>
          <pc:spChg chg="mod">
            <ac:chgData name="Branscom,Yael" userId="9bbd5f69-2e8a-4015-a83d-d3da05675929" providerId="ADAL" clId="{6D02C3D6-2D26-464E-840C-92B8DD65FF47}" dt="2026-07-10T13:57:44.375" v="826" actId="14100"/>
            <ac:spMkLst>
              <pc:docMk/>
              <pc:sldMasterMk cId="903217233" sldId="2147483745"/>
              <pc:sldLayoutMk cId="2084621993" sldId="2147483758"/>
              <ac:spMk id="4" creationId="{EABD3C8F-57DD-A266-EBBB-1B1A9FE6AEC6}"/>
            </ac:spMkLst>
          </pc:spChg>
        </pc:sldLayoutChg>
        <pc:sldLayoutChg chg="ord">
          <pc:chgData name="Branscom,Yael" userId="9bbd5f69-2e8a-4015-a83d-d3da05675929" providerId="ADAL" clId="{6D02C3D6-2D26-464E-840C-92B8DD65FF47}" dt="2026-07-10T13:29:53.390" v="254" actId="20578"/>
          <pc:sldLayoutMkLst>
            <pc:docMk/>
            <pc:sldMasterMk cId="903217233" sldId="2147483745"/>
            <pc:sldLayoutMk cId="1608625812" sldId="2147483805"/>
          </pc:sldLayoutMkLst>
        </pc:sldLayoutChg>
        <pc:sldLayoutChg chg="modSp mod ord">
          <pc:chgData name="Branscom,Yael" userId="9bbd5f69-2e8a-4015-a83d-d3da05675929" providerId="ADAL" clId="{6D02C3D6-2D26-464E-840C-92B8DD65FF47}" dt="2026-07-10T14:13:47.086" v="1069" actId="108"/>
          <pc:sldLayoutMkLst>
            <pc:docMk/>
            <pc:sldMasterMk cId="903217233" sldId="2147483745"/>
            <pc:sldLayoutMk cId="4023786275" sldId="2147483806"/>
          </pc:sldLayoutMkLst>
          <pc:spChg chg="mod">
            <ac:chgData name="Branscom,Yael" userId="9bbd5f69-2e8a-4015-a83d-d3da05675929" providerId="ADAL" clId="{6D02C3D6-2D26-464E-840C-92B8DD65FF47}" dt="2026-07-10T14:13:23.349" v="1066" actId="14100"/>
            <ac:spMkLst>
              <pc:docMk/>
              <pc:sldMasterMk cId="903217233" sldId="2147483745"/>
              <pc:sldLayoutMk cId="4023786275" sldId="2147483806"/>
              <ac:spMk id="2" creationId="{95B0A526-BDC6-3C19-3146-EF638868C3BC}"/>
            </ac:spMkLst>
          </pc:spChg>
          <pc:spChg chg="mod">
            <ac:chgData name="Branscom,Yael" userId="9bbd5f69-2e8a-4015-a83d-d3da05675929" providerId="ADAL" clId="{6D02C3D6-2D26-464E-840C-92B8DD65FF47}" dt="2026-07-10T13:58:28.508" v="829" actId="207"/>
            <ac:spMkLst>
              <pc:docMk/>
              <pc:sldMasterMk cId="903217233" sldId="2147483745"/>
              <pc:sldLayoutMk cId="4023786275" sldId="2147483806"/>
              <ac:spMk id="17" creationId="{F53BE96D-953E-BECE-34C4-9AA0584FA2D6}"/>
            </ac:spMkLst>
          </pc:spChg>
          <pc:spChg chg="mod">
            <ac:chgData name="Branscom,Yael" userId="9bbd5f69-2e8a-4015-a83d-d3da05675929" providerId="ADAL" clId="{6D02C3D6-2D26-464E-840C-92B8DD65FF47}" dt="2026-07-10T14:13:47.086" v="1069" actId="108"/>
            <ac:spMkLst>
              <pc:docMk/>
              <pc:sldMasterMk cId="903217233" sldId="2147483745"/>
              <pc:sldLayoutMk cId="4023786275" sldId="2147483806"/>
              <ac:spMk id="26" creationId="{89E1454E-723B-82B8-2466-1A902397603F}"/>
            </ac:spMkLst>
          </pc:spChg>
        </pc:sldLayoutChg>
        <pc:sldLayoutChg chg="addSp delSp add mod modTransition">
          <pc:chgData name="Branscom,Yael" userId="9bbd5f69-2e8a-4015-a83d-d3da05675929" providerId="ADAL" clId="{6D02C3D6-2D26-464E-840C-92B8DD65FF47}" dt="2026-07-10T13:57:32.217" v="819" actId="22"/>
          <pc:sldLayoutMkLst>
            <pc:docMk/>
            <pc:sldMasterMk cId="903217233" sldId="2147483745"/>
            <pc:sldLayoutMk cId="1750586219" sldId="2147483807"/>
          </pc:sldLayoutMkLst>
          <pc:picChg chg="add">
            <ac:chgData name="Branscom,Yael" userId="9bbd5f69-2e8a-4015-a83d-d3da05675929" providerId="ADAL" clId="{6D02C3D6-2D26-464E-840C-92B8DD65FF47}" dt="2026-07-10T13:57:32.217" v="819" actId="22"/>
            <ac:picMkLst>
              <pc:docMk/>
              <pc:sldMasterMk cId="903217233" sldId="2147483745"/>
              <pc:sldLayoutMk cId="1750586219" sldId="2147483807"/>
              <ac:picMk id="3" creationId="{38A61FEE-7F89-AF6C-E598-8CEA2F43D1A9}"/>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1A50DD-38D8-3848-B4AD-967105B9CCA8}" type="doc">
      <dgm:prSet loTypeId="urn:microsoft.com/office/officeart/2009/layout/CircleArrowProcess" loCatId="" qsTypeId="urn:microsoft.com/office/officeart/2005/8/quickstyle/simple1" qsCatId="simple" csTypeId="urn:microsoft.com/office/officeart/2005/8/colors/accent1_2" csCatId="accent1" phldr="1"/>
      <dgm:spPr/>
      <dgm:t>
        <a:bodyPr/>
        <a:lstStyle/>
        <a:p>
          <a:endParaRPr lang="en-US"/>
        </a:p>
      </dgm:t>
    </dgm:pt>
    <dgm:pt modelId="{C92B9274-335D-4448-9675-C0C8FEE6508E}">
      <dgm:prSet phldrT="[Text]"/>
      <dgm:spPr/>
      <dgm:t>
        <a:bodyPr/>
        <a:lstStyle/>
        <a:p>
          <a:r>
            <a:rPr lang="en-US">
              <a:solidFill>
                <a:schemeClr val="tx1"/>
              </a:solidFill>
            </a:rPr>
            <a:t>Academics</a:t>
          </a:r>
        </a:p>
      </dgm:t>
    </dgm:pt>
    <dgm:pt modelId="{DB883DF2-9DDA-224E-B1F7-4E9AC9418DF4}" type="parTrans" cxnId="{8C77E690-F058-7C47-8403-58408A93B6AF}">
      <dgm:prSet/>
      <dgm:spPr/>
      <dgm:t>
        <a:bodyPr/>
        <a:lstStyle/>
        <a:p>
          <a:endParaRPr lang="en-US"/>
        </a:p>
      </dgm:t>
    </dgm:pt>
    <dgm:pt modelId="{6319D112-2361-5D46-B2A9-4FE87E1E5D9F}" type="sibTrans" cxnId="{8C77E690-F058-7C47-8403-58408A93B6AF}">
      <dgm:prSet/>
      <dgm:spPr/>
      <dgm:t>
        <a:bodyPr/>
        <a:lstStyle/>
        <a:p>
          <a:endParaRPr lang="en-US"/>
        </a:p>
      </dgm:t>
    </dgm:pt>
    <dgm:pt modelId="{EC26C671-FD63-A043-83E6-A6144AC087F8}">
      <dgm:prSet phldrT="[Text]"/>
      <dgm:spPr/>
      <dgm:t>
        <a:bodyPr/>
        <a:lstStyle/>
        <a:p>
          <a:r>
            <a:rPr lang="en-US">
              <a:solidFill>
                <a:schemeClr val="tx1"/>
              </a:solidFill>
            </a:rPr>
            <a:t>Experience</a:t>
          </a:r>
        </a:p>
      </dgm:t>
    </dgm:pt>
    <dgm:pt modelId="{A81BF5BD-E3AD-8648-A0FA-79AF0108E6B1}" type="parTrans" cxnId="{4F4E3A83-5BC9-CA4C-925F-1269B14DA9E3}">
      <dgm:prSet/>
      <dgm:spPr/>
      <dgm:t>
        <a:bodyPr/>
        <a:lstStyle/>
        <a:p>
          <a:endParaRPr lang="en-US"/>
        </a:p>
      </dgm:t>
    </dgm:pt>
    <dgm:pt modelId="{374D257A-0A75-4646-A661-587C2E340300}" type="sibTrans" cxnId="{4F4E3A83-5BC9-CA4C-925F-1269B14DA9E3}">
      <dgm:prSet/>
      <dgm:spPr/>
      <dgm:t>
        <a:bodyPr/>
        <a:lstStyle/>
        <a:p>
          <a:endParaRPr lang="en-US"/>
        </a:p>
      </dgm:t>
    </dgm:pt>
    <dgm:pt modelId="{E314E304-041A-6847-A556-5FD0CF212BC2}">
      <dgm:prSet phldrT="[Text]"/>
      <dgm:spPr/>
      <dgm:t>
        <a:bodyPr/>
        <a:lstStyle/>
        <a:p>
          <a:r>
            <a:rPr lang="en-US">
              <a:solidFill>
                <a:schemeClr val="tx1"/>
              </a:solidFill>
            </a:rPr>
            <a:t>Outcomes</a:t>
          </a:r>
        </a:p>
      </dgm:t>
    </dgm:pt>
    <dgm:pt modelId="{0A15AD7D-B9EA-5B4A-9D5B-B41F030056BB}" type="parTrans" cxnId="{D2005179-2DEE-A841-A4CE-7207BF7D4B19}">
      <dgm:prSet/>
      <dgm:spPr/>
      <dgm:t>
        <a:bodyPr/>
        <a:lstStyle/>
        <a:p>
          <a:endParaRPr lang="en-US"/>
        </a:p>
      </dgm:t>
    </dgm:pt>
    <dgm:pt modelId="{F3945228-C81F-D74B-BD08-27F028007B6C}" type="sibTrans" cxnId="{D2005179-2DEE-A841-A4CE-7207BF7D4B19}">
      <dgm:prSet/>
      <dgm:spPr/>
      <dgm:t>
        <a:bodyPr/>
        <a:lstStyle/>
        <a:p>
          <a:endParaRPr lang="en-US"/>
        </a:p>
      </dgm:t>
    </dgm:pt>
    <dgm:pt modelId="{4BC7E2D1-ABBF-0C42-AC53-911BBED1FED1}" type="pres">
      <dgm:prSet presAssocID="{C81A50DD-38D8-3848-B4AD-967105B9CCA8}" presName="Name0" presStyleCnt="0">
        <dgm:presLayoutVars>
          <dgm:chMax val="7"/>
          <dgm:chPref val="7"/>
          <dgm:dir/>
          <dgm:animLvl val="lvl"/>
        </dgm:presLayoutVars>
      </dgm:prSet>
      <dgm:spPr/>
    </dgm:pt>
    <dgm:pt modelId="{B13BD19F-8670-CF43-B706-90F53D7CF1E1}" type="pres">
      <dgm:prSet presAssocID="{C92B9274-335D-4448-9675-C0C8FEE6508E}" presName="Accent1" presStyleCnt="0"/>
      <dgm:spPr/>
    </dgm:pt>
    <dgm:pt modelId="{A8399F13-84C2-B145-872B-030B4EC8F8FA}" type="pres">
      <dgm:prSet presAssocID="{C92B9274-335D-4448-9675-C0C8FEE6508E}" presName="Accent" presStyleLbl="node1" presStyleIdx="0" presStyleCnt="3"/>
      <dgm:spPr/>
    </dgm:pt>
    <dgm:pt modelId="{DF2B3BBE-5720-1846-9EC8-B9F62D1D7255}" type="pres">
      <dgm:prSet presAssocID="{C92B9274-335D-4448-9675-C0C8FEE6508E}" presName="Parent1" presStyleLbl="revTx" presStyleIdx="0" presStyleCnt="3">
        <dgm:presLayoutVars>
          <dgm:chMax val="1"/>
          <dgm:chPref val="1"/>
          <dgm:bulletEnabled val="1"/>
        </dgm:presLayoutVars>
      </dgm:prSet>
      <dgm:spPr/>
    </dgm:pt>
    <dgm:pt modelId="{60156846-8FEA-A04E-9A7B-1F80E91E71E5}" type="pres">
      <dgm:prSet presAssocID="{EC26C671-FD63-A043-83E6-A6144AC087F8}" presName="Accent2" presStyleCnt="0"/>
      <dgm:spPr/>
    </dgm:pt>
    <dgm:pt modelId="{6953EF20-2A1F-D946-B399-7F3C79AA1D16}" type="pres">
      <dgm:prSet presAssocID="{EC26C671-FD63-A043-83E6-A6144AC087F8}" presName="Accent" presStyleLbl="node1" presStyleIdx="1" presStyleCnt="3"/>
      <dgm:spPr/>
    </dgm:pt>
    <dgm:pt modelId="{FD3A7AFB-D16D-5D4C-8488-A9231F29D6A1}" type="pres">
      <dgm:prSet presAssocID="{EC26C671-FD63-A043-83E6-A6144AC087F8}" presName="Parent2" presStyleLbl="revTx" presStyleIdx="1" presStyleCnt="3">
        <dgm:presLayoutVars>
          <dgm:chMax val="1"/>
          <dgm:chPref val="1"/>
          <dgm:bulletEnabled val="1"/>
        </dgm:presLayoutVars>
      </dgm:prSet>
      <dgm:spPr/>
    </dgm:pt>
    <dgm:pt modelId="{13B8E024-3E48-D741-9972-AF388CF3514B}" type="pres">
      <dgm:prSet presAssocID="{E314E304-041A-6847-A556-5FD0CF212BC2}" presName="Accent3" presStyleCnt="0"/>
      <dgm:spPr/>
    </dgm:pt>
    <dgm:pt modelId="{5E80718D-16FE-1A43-A839-D3E1124B6739}" type="pres">
      <dgm:prSet presAssocID="{E314E304-041A-6847-A556-5FD0CF212BC2}" presName="Accent" presStyleLbl="node1" presStyleIdx="2" presStyleCnt="3"/>
      <dgm:spPr/>
    </dgm:pt>
    <dgm:pt modelId="{AC4B952D-BDD7-1B43-9C8C-5A3A34587E28}" type="pres">
      <dgm:prSet presAssocID="{E314E304-041A-6847-A556-5FD0CF212BC2}" presName="Parent3" presStyleLbl="revTx" presStyleIdx="2" presStyleCnt="3">
        <dgm:presLayoutVars>
          <dgm:chMax val="1"/>
          <dgm:chPref val="1"/>
          <dgm:bulletEnabled val="1"/>
        </dgm:presLayoutVars>
      </dgm:prSet>
      <dgm:spPr/>
    </dgm:pt>
  </dgm:ptLst>
  <dgm:cxnLst>
    <dgm:cxn modelId="{7DB8C512-8FE7-3745-9903-E01E18B6BE47}" type="presOf" srcId="{C92B9274-335D-4448-9675-C0C8FEE6508E}" destId="{DF2B3BBE-5720-1846-9EC8-B9F62D1D7255}" srcOrd="0" destOrd="0" presId="urn:microsoft.com/office/officeart/2009/layout/CircleArrowProcess"/>
    <dgm:cxn modelId="{1164574A-0825-AF4B-ABCF-0E20380E3E7B}" type="presOf" srcId="{EC26C671-FD63-A043-83E6-A6144AC087F8}" destId="{FD3A7AFB-D16D-5D4C-8488-A9231F29D6A1}" srcOrd="0" destOrd="0" presId="urn:microsoft.com/office/officeart/2009/layout/CircleArrowProcess"/>
    <dgm:cxn modelId="{D2005179-2DEE-A841-A4CE-7207BF7D4B19}" srcId="{C81A50DD-38D8-3848-B4AD-967105B9CCA8}" destId="{E314E304-041A-6847-A556-5FD0CF212BC2}" srcOrd="2" destOrd="0" parTransId="{0A15AD7D-B9EA-5B4A-9D5B-B41F030056BB}" sibTransId="{F3945228-C81F-D74B-BD08-27F028007B6C}"/>
    <dgm:cxn modelId="{0D62F380-4F22-7049-9E20-28D0A3D64FAA}" type="presOf" srcId="{E314E304-041A-6847-A556-5FD0CF212BC2}" destId="{AC4B952D-BDD7-1B43-9C8C-5A3A34587E28}" srcOrd="0" destOrd="0" presId="urn:microsoft.com/office/officeart/2009/layout/CircleArrowProcess"/>
    <dgm:cxn modelId="{4F4E3A83-5BC9-CA4C-925F-1269B14DA9E3}" srcId="{C81A50DD-38D8-3848-B4AD-967105B9CCA8}" destId="{EC26C671-FD63-A043-83E6-A6144AC087F8}" srcOrd="1" destOrd="0" parTransId="{A81BF5BD-E3AD-8648-A0FA-79AF0108E6B1}" sibTransId="{374D257A-0A75-4646-A661-587C2E340300}"/>
    <dgm:cxn modelId="{8C77E690-F058-7C47-8403-58408A93B6AF}" srcId="{C81A50DD-38D8-3848-B4AD-967105B9CCA8}" destId="{C92B9274-335D-4448-9675-C0C8FEE6508E}" srcOrd="0" destOrd="0" parTransId="{DB883DF2-9DDA-224E-B1F7-4E9AC9418DF4}" sibTransId="{6319D112-2361-5D46-B2A9-4FE87E1E5D9F}"/>
    <dgm:cxn modelId="{C51D02C9-CFD5-B44A-8244-16748500E19E}" type="presOf" srcId="{C81A50DD-38D8-3848-B4AD-967105B9CCA8}" destId="{4BC7E2D1-ABBF-0C42-AC53-911BBED1FED1}" srcOrd="0" destOrd="0" presId="urn:microsoft.com/office/officeart/2009/layout/CircleArrowProcess"/>
    <dgm:cxn modelId="{30568845-2081-DA4B-BE76-6671C690F6A2}" type="presParOf" srcId="{4BC7E2D1-ABBF-0C42-AC53-911BBED1FED1}" destId="{B13BD19F-8670-CF43-B706-90F53D7CF1E1}" srcOrd="0" destOrd="0" presId="urn:microsoft.com/office/officeart/2009/layout/CircleArrowProcess"/>
    <dgm:cxn modelId="{E99A4A87-88E2-DC48-85B4-6260FB69A4AA}" type="presParOf" srcId="{B13BD19F-8670-CF43-B706-90F53D7CF1E1}" destId="{A8399F13-84C2-B145-872B-030B4EC8F8FA}" srcOrd="0" destOrd="0" presId="urn:microsoft.com/office/officeart/2009/layout/CircleArrowProcess"/>
    <dgm:cxn modelId="{4AD24B95-3B19-A04A-BC33-F7EBBEBDE8E0}" type="presParOf" srcId="{4BC7E2D1-ABBF-0C42-AC53-911BBED1FED1}" destId="{DF2B3BBE-5720-1846-9EC8-B9F62D1D7255}" srcOrd="1" destOrd="0" presId="urn:microsoft.com/office/officeart/2009/layout/CircleArrowProcess"/>
    <dgm:cxn modelId="{564C82B5-8326-4C41-86FC-07370B2A3C72}" type="presParOf" srcId="{4BC7E2D1-ABBF-0C42-AC53-911BBED1FED1}" destId="{60156846-8FEA-A04E-9A7B-1F80E91E71E5}" srcOrd="2" destOrd="0" presId="urn:microsoft.com/office/officeart/2009/layout/CircleArrowProcess"/>
    <dgm:cxn modelId="{D7E0CC1E-3C42-C846-9970-E2B4E0AE28BD}" type="presParOf" srcId="{60156846-8FEA-A04E-9A7B-1F80E91E71E5}" destId="{6953EF20-2A1F-D946-B399-7F3C79AA1D16}" srcOrd="0" destOrd="0" presId="urn:microsoft.com/office/officeart/2009/layout/CircleArrowProcess"/>
    <dgm:cxn modelId="{5D5F84FF-5CDE-ED47-A066-3811F7CB52A3}" type="presParOf" srcId="{4BC7E2D1-ABBF-0C42-AC53-911BBED1FED1}" destId="{FD3A7AFB-D16D-5D4C-8488-A9231F29D6A1}" srcOrd="3" destOrd="0" presId="urn:microsoft.com/office/officeart/2009/layout/CircleArrowProcess"/>
    <dgm:cxn modelId="{FD07533F-0481-3141-8F83-254371E1A71A}" type="presParOf" srcId="{4BC7E2D1-ABBF-0C42-AC53-911BBED1FED1}" destId="{13B8E024-3E48-D741-9972-AF388CF3514B}" srcOrd="4" destOrd="0" presId="urn:microsoft.com/office/officeart/2009/layout/CircleArrowProcess"/>
    <dgm:cxn modelId="{3A8A465E-1E13-2749-A8DD-FC84021FC7C2}" type="presParOf" srcId="{13B8E024-3E48-D741-9972-AF388CF3514B}" destId="{5E80718D-16FE-1A43-A839-D3E1124B6739}" srcOrd="0" destOrd="0" presId="urn:microsoft.com/office/officeart/2009/layout/CircleArrowProcess"/>
    <dgm:cxn modelId="{D8EC94F7-1415-EC42-9441-B0762B22BE2C}" type="presParOf" srcId="{4BC7E2D1-ABBF-0C42-AC53-911BBED1FED1}" destId="{AC4B952D-BDD7-1B43-9C8C-5A3A34587E2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1A50DD-38D8-3848-B4AD-967105B9CCA8}" type="doc">
      <dgm:prSet loTypeId="urn:microsoft.com/office/officeart/2009/layout/CircleArrowProcess" loCatId="" qsTypeId="urn:microsoft.com/office/officeart/2005/8/quickstyle/simple1" qsCatId="simple" csTypeId="urn:microsoft.com/office/officeart/2005/8/colors/accent1_2" csCatId="accent1" phldr="1"/>
      <dgm:spPr/>
      <dgm:t>
        <a:bodyPr/>
        <a:lstStyle/>
        <a:p>
          <a:endParaRPr lang="en-US"/>
        </a:p>
      </dgm:t>
    </dgm:pt>
    <dgm:pt modelId="{C92B9274-335D-4448-9675-C0C8FEE6508E}">
      <dgm:prSet phldrT="[Text]"/>
      <dgm:spPr/>
      <dgm:t>
        <a:bodyPr/>
        <a:lstStyle/>
        <a:p>
          <a:r>
            <a:rPr lang="en-US">
              <a:solidFill>
                <a:schemeClr val="accent6"/>
              </a:solidFill>
            </a:rPr>
            <a:t>Academics</a:t>
          </a:r>
        </a:p>
      </dgm:t>
    </dgm:pt>
    <dgm:pt modelId="{DB883DF2-9DDA-224E-B1F7-4E9AC9418DF4}" type="parTrans" cxnId="{8C77E690-F058-7C47-8403-58408A93B6AF}">
      <dgm:prSet/>
      <dgm:spPr/>
      <dgm:t>
        <a:bodyPr/>
        <a:lstStyle/>
        <a:p>
          <a:endParaRPr lang="en-US"/>
        </a:p>
      </dgm:t>
    </dgm:pt>
    <dgm:pt modelId="{6319D112-2361-5D46-B2A9-4FE87E1E5D9F}" type="sibTrans" cxnId="{8C77E690-F058-7C47-8403-58408A93B6AF}">
      <dgm:prSet/>
      <dgm:spPr/>
      <dgm:t>
        <a:bodyPr/>
        <a:lstStyle/>
        <a:p>
          <a:endParaRPr lang="en-US"/>
        </a:p>
      </dgm:t>
    </dgm:pt>
    <dgm:pt modelId="{EC26C671-FD63-A043-83E6-A6144AC087F8}">
      <dgm:prSet phldrT="[Text]"/>
      <dgm:spPr/>
      <dgm:t>
        <a:bodyPr/>
        <a:lstStyle/>
        <a:p>
          <a:r>
            <a:rPr lang="en-US">
              <a:solidFill>
                <a:schemeClr val="accent3">
                  <a:lumMod val="75000"/>
                </a:schemeClr>
              </a:solidFill>
            </a:rPr>
            <a:t>Experience</a:t>
          </a:r>
        </a:p>
      </dgm:t>
    </dgm:pt>
    <dgm:pt modelId="{A81BF5BD-E3AD-8648-A0FA-79AF0108E6B1}" type="parTrans" cxnId="{4F4E3A83-5BC9-CA4C-925F-1269B14DA9E3}">
      <dgm:prSet/>
      <dgm:spPr/>
      <dgm:t>
        <a:bodyPr/>
        <a:lstStyle/>
        <a:p>
          <a:endParaRPr lang="en-US"/>
        </a:p>
      </dgm:t>
    </dgm:pt>
    <dgm:pt modelId="{374D257A-0A75-4646-A661-587C2E340300}" type="sibTrans" cxnId="{4F4E3A83-5BC9-CA4C-925F-1269B14DA9E3}">
      <dgm:prSet/>
      <dgm:spPr/>
      <dgm:t>
        <a:bodyPr/>
        <a:lstStyle/>
        <a:p>
          <a:endParaRPr lang="en-US"/>
        </a:p>
      </dgm:t>
    </dgm:pt>
    <dgm:pt modelId="{E314E304-041A-6847-A556-5FD0CF212BC2}">
      <dgm:prSet phldrT="[Text]"/>
      <dgm:spPr/>
      <dgm:t>
        <a:bodyPr/>
        <a:lstStyle/>
        <a:p>
          <a:r>
            <a:rPr lang="en-US">
              <a:solidFill>
                <a:srgbClr val="7030A0"/>
              </a:solidFill>
            </a:rPr>
            <a:t>Outcomes</a:t>
          </a:r>
        </a:p>
      </dgm:t>
    </dgm:pt>
    <dgm:pt modelId="{0A15AD7D-B9EA-5B4A-9D5B-B41F030056BB}" type="parTrans" cxnId="{D2005179-2DEE-A841-A4CE-7207BF7D4B19}">
      <dgm:prSet/>
      <dgm:spPr/>
      <dgm:t>
        <a:bodyPr/>
        <a:lstStyle/>
        <a:p>
          <a:endParaRPr lang="en-US"/>
        </a:p>
      </dgm:t>
    </dgm:pt>
    <dgm:pt modelId="{F3945228-C81F-D74B-BD08-27F028007B6C}" type="sibTrans" cxnId="{D2005179-2DEE-A841-A4CE-7207BF7D4B19}">
      <dgm:prSet/>
      <dgm:spPr/>
      <dgm:t>
        <a:bodyPr/>
        <a:lstStyle/>
        <a:p>
          <a:endParaRPr lang="en-US"/>
        </a:p>
      </dgm:t>
    </dgm:pt>
    <dgm:pt modelId="{4BC7E2D1-ABBF-0C42-AC53-911BBED1FED1}" type="pres">
      <dgm:prSet presAssocID="{C81A50DD-38D8-3848-B4AD-967105B9CCA8}" presName="Name0" presStyleCnt="0">
        <dgm:presLayoutVars>
          <dgm:chMax val="7"/>
          <dgm:chPref val="7"/>
          <dgm:dir/>
          <dgm:animLvl val="lvl"/>
        </dgm:presLayoutVars>
      </dgm:prSet>
      <dgm:spPr/>
    </dgm:pt>
    <dgm:pt modelId="{B13BD19F-8670-CF43-B706-90F53D7CF1E1}" type="pres">
      <dgm:prSet presAssocID="{C92B9274-335D-4448-9675-C0C8FEE6508E}" presName="Accent1" presStyleCnt="0"/>
      <dgm:spPr/>
    </dgm:pt>
    <dgm:pt modelId="{A8399F13-84C2-B145-872B-030B4EC8F8FA}" type="pres">
      <dgm:prSet presAssocID="{C92B9274-335D-4448-9675-C0C8FEE6508E}" presName="Accent" presStyleLbl="node1" presStyleIdx="0" presStyleCnt="3"/>
      <dgm:spPr/>
    </dgm:pt>
    <dgm:pt modelId="{DF2B3BBE-5720-1846-9EC8-B9F62D1D7255}" type="pres">
      <dgm:prSet presAssocID="{C92B9274-335D-4448-9675-C0C8FEE6508E}" presName="Parent1" presStyleLbl="revTx" presStyleIdx="0" presStyleCnt="3">
        <dgm:presLayoutVars>
          <dgm:chMax val="1"/>
          <dgm:chPref val="1"/>
          <dgm:bulletEnabled val="1"/>
        </dgm:presLayoutVars>
      </dgm:prSet>
      <dgm:spPr/>
    </dgm:pt>
    <dgm:pt modelId="{60156846-8FEA-A04E-9A7B-1F80E91E71E5}" type="pres">
      <dgm:prSet presAssocID="{EC26C671-FD63-A043-83E6-A6144AC087F8}" presName="Accent2" presStyleCnt="0"/>
      <dgm:spPr/>
    </dgm:pt>
    <dgm:pt modelId="{6953EF20-2A1F-D946-B399-7F3C79AA1D16}" type="pres">
      <dgm:prSet presAssocID="{EC26C671-FD63-A043-83E6-A6144AC087F8}" presName="Accent" presStyleLbl="node1" presStyleIdx="1" presStyleCnt="3"/>
      <dgm:spPr/>
    </dgm:pt>
    <dgm:pt modelId="{FD3A7AFB-D16D-5D4C-8488-A9231F29D6A1}" type="pres">
      <dgm:prSet presAssocID="{EC26C671-FD63-A043-83E6-A6144AC087F8}" presName="Parent2" presStyleLbl="revTx" presStyleIdx="1" presStyleCnt="3">
        <dgm:presLayoutVars>
          <dgm:chMax val="1"/>
          <dgm:chPref val="1"/>
          <dgm:bulletEnabled val="1"/>
        </dgm:presLayoutVars>
      </dgm:prSet>
      <dgm:spPr/>
    </dgm:pt>
    <dgm:pt modelId="{13B8E024-3E48-D741-9972-AF388CF3514B}" type="pres">
      <dgm:prSet presAssocID="{E314E304-041A-6847-A556-5FD0CF212BC2}" presName="Accent3" presStyleCnt="0"/>
      <dgm:spPr/>
    </dgm:pt>
    <dgm:pt modelId="{5E80718D-16FE-1A43-A839-D3E1124B6739}" type="pres">
      <dgm:prSet presAssocID="{E314E304-041A-6847-A556-5FD0CF212BC2}" presName="Accent" presStyleLbl="node1" presStyleIdx="2" presStyleCnt="3"/>
      <dgm:spPr/>
    </dgm:pt>
    <dgm:pt modelId="{AC4B952D-BDD7-1B43-9C8C-5A3A34587E28}" type="pres">
      <dgm:prSet presAssocID="{E314E304-041A-6847-A556-5FD0CF212BC2}" presName="Parent3" presStyleLbl="revTx" presStyleIdx="2" presStyleCnt="3">
        <dgm:presLayoutVars>
          <dgm:chMax val="1"/>
          <dgm:chPref val="1"/>
          <dgm:bulletEnabled val="1"/>
        </dgm:presLayoutVars>
      </dgm:prSet>
      <dgm:spPr/>
    </dgm:pt>
  </dgm:ptLst>
  <dgm:cxnLst>
    <dgm:cxn modelId="{7DB8C512-8FE7-3745-9903-E01E18B6BE47}" type="presOf" srcId="{C92B9274-335D-4448-9675-C0C8FEE6508E}" destId="{DF2B3BBE-5720-1846-9EC8-B9F62D1D7255}" srcOrd="0" destOrd="0" presId="urn:microsoft.com/office/officeart/2009/layout/CircleArrowProcess"/>
    <dgm:cxn modelId="{1164574A-0825-AF4B-ABCF-0E20380E3E7B}" type="presOf" srcId="{EC26C671-FD63-A043-83E6-A6144AC087F8}" destId="{FD3A7AFB-D16D-5D4C-8488-A9231F29D6A1}" srcOrd="0" destOrd="0" presId="urn:microsoft.com/office/officeart/2009/layout/CircleArrowProcess"/>
    <dgm:cxn modelId="{D2005179-2DEE-A841-A4CE-7207BF7D4B19}" srcId="{C81A50DD-38D8-3848-B4AD-967105B9CCA8}" destId="{E314E304-041A-6847-A556-5FD0CF212BC2}" srcOrd="2" destOrd="0" parTransId="{0A15AD7D-B9EA-5B4A-9D5B-B41F030056BB}" sibTransId="{F3945228-C81F-D74B-BD08-27F028007B6C}"/>
    <dgm:cxn modelId="{0D62F380-4F22-7049-9E20-28D0A3D64FAA}" type="presOf" srcId="{E314E304-041A-6847-A556-5FD0CF212BC2}" destId="{AC4B952D-BDD7-1B43-9C8C-5A3A34587E28}" srcOrd="0" destOrd="0" presId="urn:microsoft.com/office/officeart/2009/layout/CircleArrowProcess"/>
    <dgm:cxn modelId="{4F4E3A83-5BC9-CA4C-925F-1269B14DA9E3}" srcId="{C81A50DD-38D8-3848-B4AD-967105B9CCA8}" destId="{EC26C671-FD63-A043-83E6-A6144AC087F8}" srcOrd="1" destOrd="0" parTransId="{A81BF5BD-E3AD-8648-A0FA-79AF0108E6B1}" sibTransId="{374D257A-0A75-4646-A661-587C2E340300}"/>
    <dgm:cxn modelId="{8C77E690-F058-7C47-8403-58408A93B6AF}" srcId="{C81A50DD-38D8-3848-B4AD-967105B9CCA8}" destId="{C92B9274-335D-4448-9675-C0C8FEE6508E}" srcOrd="0" destOrd="0" parTransId="{DB883DF2-9DDA-224E-B1F7-4E9AC9418DF4}" sibTransId="{6319D112-2361-5D46-B2A9-4FE87E1E5D9F}"/>
    <dgm:cxn modelId="{C51D02C9-CFD5-B44A-8244-16748500E19E}" type="presOf" srcId="{C81A50DD-38D8-3848-B4AD-967105B9CCA8}" destId="{4BC7E2D1-ABBF-0C42-AC53-911BBED1FED1}" srcOrd="0" destOrd="0" presId="urn:microsoft.com/office/officeart/2009/layout/CircleArrowProcess"/>
    <dgm:cxn modelId="{30568845-2081-DA4B-BE76-6671C690F6A2}" type="presParOf" srcId="{4BC7E2D1-ABBF-0C42-AC53-911BBED1FED1}" destId="{B13BD19F-8670-CF43-B706-90F53D7CF1E1}" srcOrd="0" destOrd="0" presId="urn:microsoft.com/office/officeart/2009/layout/CircleArrowProcess"/>
    <dgm:cxn modelId="{E99A4A87-88E2-DC48-85B4-6260FB69A4AA}" type="presParOf" srcId="{B13BD19F-8670-CF43-B706-90F53D7CF1E1}" destId="{A8399F13-84C2-B145-872B-030B4EC8F8FA}" srcOrd="0" destOrd="0" presId="urn:microsoft.com/office/officeart/2009/layout/CircleArrowProcess"/>
    <dgm:cxn modelId="{4AD24B95-3B19-A04A-BC33-F7EBBEBDE8E0}" type="presParOf" srcId="{4BC7E2D1-ABBF-0C42-AC53-911BBED1FED1}" destId="{DF2B3BBE-5720-1846-9EC8-B9F62D1D7255}" srcOrd="1" destOrd="0" presId="urn:microsoft.com/office/officeart/2009/layout/CircleArrowProcess"/>
    <dgm:cxn modelId="{564C82B5-8326-4C41-86FC-07370B2A3C72}" type="presParOf" srcId="{4BC7E2D1-ABBF-0C42-AC53-911BBED1FED1}" destId="{60156846-8FEA-A04E-9A7B-1F80E91E71E5}" srcOrd="2" destOrd="0" presId="urn:microsoft.com/office/officeart/2009/layout/CircleArrowProcess"/>
    <dgm:cxn modelId="{D7E0CC1E-3C42-C846-9970-E2B4E0AE28BD}" type="presParOf" srcId="{60156846-8FEA-A04E-9A7B-1F80E91E71E5}" destId="{6953EF20-2A1F-D946-B399-7F3C79AA1D16}" srcOrd="0" destOrd="0" presId="urn:microsoft.com/office/officeart/2009/layout/CircleArrowProcess"/>
    <dgm:cxn modelId="{5D5F84FF-5CDE-ED47-A066-3811F7CB52A3}" type="presParOf" srcId="{4BC7E2D1-ABBF-0C42-AC53-911BBED1FED1}" destId="{FD3A7AFB-D16D-5D4C-8488-A9231F29D6A1}" srcOrd="3" destOrd="0" presId="urn:microsoft.com/office/officeart/2009/layout/CircleArrowProcess"/>
    <dgm:cxn modelId="{FD07533F-0481-3141-8F83-254371E1A71A}" type="presParOf" srcId="{4BC7E2D1-ABBF-0C42-AC53-911BBED1FED1}" destId="{13B8E024-3E48-D741-9972-AF388CF3514B}" srcOrd="4" destOrd="0" presId="urn:microsoft.com/office/officeart/2009/layout/CircleArrowProcess"/>
    <dgm:cxn modelId="{3A8A465E-1E13-2749-A8DD-FC84021FC7C2}" type="presParOf" srcId="{13B8E024-3E48-D741-9972-AF388CF3514B}" destId="{5E80718D-16FE-1A43-A839-D3E1124B6739}" srcOrd="0" destOrd="0" presId="urn:microsoft.com/office/officeart/2009/layout/CircleArrowProcess"/>
    <dgm:cxn modelId="{D8EC94F7-1415-EC42-9441-B0762B22BE2C}" type="presParOf" srcId="{4BC7E2D1-ABBF-0C42-AC53-911BBED1FED1}" destId="{AC4B952D-BDD7-1B43-9C8C-5A3A34587E2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99F13-84C2-B145-872B-030B4EC8F8FA}">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2B3BBE-5720-1846-9EC8-B9F62D1D7255}">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Academics</a:t>
          </a:r>
        </a:p>
      </dsp:txBody>
      <dsp:txXfrm>
        <a:off x="3698614" y="941764"/>
        <a:ext cx="1449298" cy="724475"/>
      </dsp:txXfrm>
    </dsp:sp>
    <dsp:sp modelId="{6953EF20-2A1F-D946-B399-7F3C79AA1D16}">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3A7AFB-D16D-5D4C-8488-A9231F29D6A1}">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Experience</a:t>
          </a:r>
        </a:p>
      </dsp:txBody>
      <dsp:txXfrm>
        <a:off x="2977148" y="2449237"/>
        <a:ext cx="1449298" cy="724475"/>
      </dsp:txXfrm>
    </dsp:sp>
    <dsp:sp modelId="{5E80718D-16FE-1A43-A839-D3E1124B6739}">
      <dsp:nvSpPr>
        <dsp:cNvPr id="0" name=""/>
        <dsp:cNvSpPr/>
      </dsp:nvSpPr>
      <dsp:spPr>
        <a:xfrm>
          <a:off x="3307759" y="3176964"/>
          <a:ext cx="2240804" cy="2241702"/>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B952D-BDD7-1B43-9C8C-5A3A34587E28}">
      <dsp:nvSpPr>
        <dsp:cNvPr id="0" name=""/>
        <dsp:cNvSpPr/>
      </dsp:nvSpPr>
      <dsp:spPr>
        <a:xfrm>
          <a:off x="3702042" y="3958878"/>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Outcomes</a:t>
          </a:r>
        </a:p>
      </dsp:txBody>
      <dsp:txXfrm>
        <a:off x="3702042" y="3958878"/>
        <a:ext cx="1449298" cy="724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99F13-84C2-B145-872B-030B4EC8F8FA}">
      <dsp:nvSpPr>
        <dsp:cNvPr id="0" name=""/>
        <dsp:cNvSpPr/>
      </dsp:nvSpPr>
      <dsp:spPr>
        <a:xfrm>
          <a:off x="1848057" y="0"/>
          <a:ext cx="2555473" cy="255586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2B3BBE-5720-1846-9EC8-B9F62D1D7255}">
      <dsp:nvSpPr>
        <dsp:cNvPr id="0" name=""/>
        <dsp:cNvSpPr/>
      </dsp:nvSpPr>
      <dsp:spPr>
        <a:xfrm>
          <a:off x="2412900" y="922743"/>
          <a:ext cx="1420027" cy="70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accent6"/>
              </a:solidFill>
            </a:rPr>
            <a:t>Academics</a:t>
          </a:r>
        </a:p>
      </dsp:txBody>
      <dsp:txXfrm>
        <a:off x="2412900" y="922743"/>
        <a:ext cx="1420027" cy="709843"/>
      </dsp:txXfrm>
    </dsp:sp>
    <dsp:sp modelId="{6953EF20-2A1F-D946-B399-7F3C79AA1D16}">
      <dsp:nvSpPr>
        <dsp:cNvPr id="0" name=""/>
        <dsp:cNvSpPr/>
      </dsp:nvSpPr>
      <dsp:spPr>
        <a:xfrm>
          <a:off x="1138283" y="1468532"/>
          <a:ext cx="2555473" cy="2555862"/>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3A7AFB-D16D-5D4C-8488-A9231F29D6A1}">
      <dsp:nvSpPr>
        <dsp:cNvPr id="0" name=""/>
        <dsp:cNvSpPr/>
      </dsp:nvSpPr>
      <dsp:spPr>
        <a:xfrm>
          <a:off x="1706006" y="2399771"/>
          <a:ext cx="1420027" cy="70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accent3">
                  <a:lumMod val="75000"/>
                </a:schemeClr>
              </a:solidFill>
            </a:rPr>
            <a:t>Experience</a:t>
          </a:r>
        </a:p>
      </dsp:txBody>
      <dsp:txXfrm>
        <a:off x="1706006" y="2399771"/>
        <a:ext cx="1420027" cy="709843"/>
      </dsp:txXfrm>
    </dsp:sp>
    <dsp:sp modelId="{5E80718D-16FE-1A43-A839-D3E1124B6739}">
      <dsp:nvSpPr>
        <dsp:cNvPr id="0" name=""/>
        <dsp:cNvSpPr/>
      </dsp:nvSpPr>
      <dsp:spPr>
        <a:xfrm>
          <a:off x="2029939" y="3112800"/>
          <a:ext cx="2195547" cy="2196427"/>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B952D-BDD7-1B43-9C8C-5A3A34587E28}">
      <dsp:nvSpPr>
        <dsp:cNvPr id="0" name=""/>
        <dsp:cNvSpPr/>
      </dsp:nvSpPr>
      <dsp:spPr>
        <a:xfrm>
          <a:off x="2416260" y="3878921"/>
          <a:ext cx="1420027" cy="70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rgbClr val="7030A0"/>
              </a:solidFill>
            </a:rPr>
            <a:t>Outcomes</a:t>
          </a:r>
        </a:p>
      </dsp:txBody>
      <dsp:txXfrm>
        <a:off x="2416260" y="3878921"/>
        <a:ext cx="1420027" cy="709843"/>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9B11CAB0-1AF7-A54B-B5B4-05552798A09B}" type="datetimeFigureOut">
              <a:rPr lang="en-US" smtClean="0"/>
              <a:t>7/13/2026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AB40AB1-9873-6547-B8D9-8E0B9BC1EAC5}" type="slidenum">
              <a:rPr lang="en-US" smtClean="0"/>
              <a:t>‹#›</a:t>
            </a:fld>
            <a:endParaRPr lang="en-US"/>
          </a:p>
        </p:txBody>
      </p:sp>
    </p:spTree>
    <p:extLst>
      <p:ext uri="{BB962C8B-B14F-4D97-AF65-F5344CB8AC3E}">
        <p14:creationId xmlns:p14="http://schemas.microsoft.com/office/powerpoint/2010/main" val="2158621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a:t>What makes Drexel different???</a:t>
            </a:r>
          </a:p>
          <a:p>
            <a:pPr marL="0" indent="0">
              <a:buFont typeface="Arial" panose="020B0604020202020204" pitchFamily="34" charset="0"/>
              <a:buNone/>
            </a:pPr>
            <a:r>
              <a:rPr lang="en-US" b="1"/>
              <a:t>Quite simple- but unique</a:t>
            </a:r>
          </a:p>
          <a:p>
            <a:pPr marL="0" indent="0">
              <a:buFont typeface="Arial" panose="020B0604020202020204" pitchFamily="34" charset="0"/>
              <a:buNone/>
            </a:pPr>
            <a:r>
              <a:rPr lang="en-US" b="1"/>
              <a:t>World-class academics  + </a:t>
            </a:r>
            <a:r>
              <a:rPr lang="en-US" b="1" err="1"/>
              <a:t>Unparalled</a:t>
            </a:r>
            <a:r>
              <a:rPr lang="en-US" b="1"/>
              <a:t> experiences leading to undeniable outcomes</a:t>
            </a:r>
          </a:p>
          <a:p>
            <a:pPr marL="0" indent="0">
              <a:buFont typeface="Arial" panose="020B0604020202020204" pitchFamily="34" charset="0"/>
              <a:buNone/>
            </a:pPr>
            <a:endParaRPr lang="en-US" b="1"/>
          </a:p>
          <a:p>
            <a:pPr marL="0" indent="0">
              <a:buFont typeface="Arial" panose="020B0604020202020204" pitchFamily="34" charset="0"/>
              <a:buNone/>
            </a:pPr>
            <a:endParaRPr lang="en-US" b="1"/>
          </a:p>
          <a:p>
            <a:pPr marL="0" indent="0">
              <a:buFont typeface="Arial" panose="020B0604020202020204" pitchFamily="34" charset="0"/>
              <a:buNone/>
            </a:pPr>
            <a:r>
              <a:rPr lang="en-US" b="1"/>
              <a:t>Student center education rooted in developing lifelong success</a:t>
            </a:r>
          </a:p>
          <a:p>
            <a:pPr marL="171450" indent="-171450">
              <a:buFont typeface="Arial" panose="020B0604020202020204" pitchFamily="34" charset="0"/>
              <a:buChar char="•"/>
            </a:pPr>
            <a:r>
              <a:rPr lang="en-US" b="1"/>
              <a:t>Career-Ready Skills. </a:t>
            </a:r>
          </a:p>
          <a:p>
            <a:pPr marL="628650" lvl="1" indent="-171450">
              <a:buFont typeface="Arial" panose="020B0604020202020204" pitchFamily="34" charset="0"/>
              <a:buChar char="•"/>
            </a:pPr>
            <a:r>
              <a:rPr lang="en-US"/>
              <a:t>Students will progress through mastery of the core competencies and gain practical, lifelong skills taught through the lens of different disciplines, encouraging the pursuit of opportunity, the following one’s passions, </a:t>
            </a:r>
          </a:p>
          <a:p>
            <a:pPr marL="171450" lvl="0" indent="-171450">
              <a:buFont typeface="Arial" panose="020B0604020202020204" pitchFamily="34" charset="0"/>
              <a:buChar char="•"/>
            </a:pPr>
            <a:r>
              <a:rPr lang="en-US" b="1"/>
              <a:t>All-new curricula and classes:</a:t>
            </a:r>
            <a:r>
              <a:rPr lang="en-US"/>
              <a:t> As Drexel has always dome, the programs are Future- focused and -forward thinking designed with insight from industry leaders.</a:t>
            </a:r>
            <a:endParaRPr lang="en-US">
              <a:ea typeface="Calibri"/>
              <a:cs typeface="Calibri"/>
            </a:endParaRPr>
          </a:p>
          <a:p>
            <a:pPr marL="228600" indent="-228600">
              <a:lnSpc>
                <a:spcPct val="90000"/>
              </a:lnSpc>
              <a:spcBef>
                <a:spcPts val="1000"/>
              </a:spcBef>
            </a:pPr>
            <a:r>
              <a:rPr lang="en-US" b="1"/>
              <a:t>• Flexible, interdisciplinary study:</a:t>
            </a:r>
            <a:r>
              <a:rPr lang="en-US"/>
              <a:t> This integration will help students explore interests across fields, double major with ease, and leave with a degree that reflects your unique interests and career goals – which mirrors the demands of the next generation workplace.</a:t>
            </a:r>
            <a:endParaRPr lang="en-US">
              <a:ea typeface="Calibri"/>
              <a:cs typeface="Calibri"/>
            </a:endParaRPr>
          </a:p>
          <a:p>
            <a:pPr marL="228600" indent="-228600">
              <a:lnSpc>
                <a:spcPct val="90000"/>
              </a:lnSpc>
              <a:spcBef>
                <a:spcPts val="1000"/>
              </a:spcBef>
            </a:pPr>
            <a:r>
              <a:rPr lang="en-US" b="1"/>
              <a:t>• Expand the definition of experiential learning:</a:t>
            </a:r>
            <a:r>
              <a:rPr lang="en-US"/>
              <a:t> </a:t>
            </a:r>
            <a:r>
              <a:rPr lang="en-US" b="1">
                <a:solidFill>
                  <a:srgbClr val="002060"/>
                </a:solidFill>
              </a:rPr>
              <a:t>A catalog of opportunities </a:t>
            </a:r>
            <a:r>
              <a:rPr lang="en-US"/>
              <a:t>Starting with an engaging Introduction to Experiential Learning Course, students will have access to a robust catalog of opportunities like global experiences, research, community engagement, practicum, curricula-based ELOs and more, in addition to the foundational work experiences gained from co-op.</a:t>
            </a:r>
          </a:p>
          <a:p>
            <a:pPr marL="228600" indent="-228600">
              <a:lnSpc>
                <a:spcPct val="90000"/>
              </a:lnSpc>
              <a:spcBef>
                <a:spcPts val="1000"/>
              </a:spcBef>
            </a:pPr>
            <a:r>
              <a:rPr lang="en-US" b="1"/>
              <a:t>• From advising to program management to research: students will have a deeper bench of cross-disciplinary support.</a:t>
            </a:r>
          </a:p>
          <a:p>
            <a:pPr marL="228600" indent="-228600">
              <a:lnSpc>
                <a:spcPct val="90000"/>
              </a:lnSpc>
              <a:spcBef>
                <a:spcPts val="1000"/>
              </a:spcBef>
              <a:buFont typeface="Arial" panose="020B0604020202020204" pitchFamily="34" charset="0"/>
              <a:buChar char="•"/>
            </a:pPr>
            <a:r>
              <a:rPr lang="en-US" b="1"/>
              <a:t>Experience- </a:t>
            </a:r>
            <a:r>
              <a:rPr lang="en-US" b="0"/>
              <a:t>we are global leaders in experiential learning and these </a:t>
            </a:r>
            <a:r>
              <a:rPr lang="en-US" b="0" err="1"/>
              <a:t>opportunites</a:t>
            </a:r>
            <a:r>
              <a:rPr lang="en-US" b="0"/>
              <a:t> will allow you to put the theory you learn in courses into real world practice</a:t>
            </a:r>
          </a:p>
          <a:p>
            <a:pPr marL="228600" indent="-228600">
              <a:lnSpc>
                <a:spcPct val="90000"/>
              </a:lnSpc>
              <a:spcBef>
                <a:spcPts val="1000"/>
              </a:spcBef>
              <a:buFont typeface="Arial" panose="020B0604020202020204" pitchFamily="34" charset="0"/>
              <a:buChar char="•"/>
            </a:pPr>
            <a:r>
              <a:rPr lang="en-US" b="0"/>
              <a:t>Taken together, this leads to </a:t>
            </a:r>
            <a:r>
              <a:rPr lang="en-US" b="1"/>
              <a:t>undeniable outcomes</a:t>
            </a:r>
          </a:p>
          <a:p>
            <a:pPr marL="228600" indent="-228600">
              <a:lnSpc>
                <a:spcPct val="90000"/>
              </a:lnSpc>
              <a:spcBef>
                <a:spcPts val="1000"/>
              </a:spcBef>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2AB40AB1-9873-6547-B8D9-8E0B9BC1EAC5}" type="slidenum">
              <a:rPr lang="en-US" smtClean="0"/>
              <a:t>4</a:t>
            </a:fld>
            <a:endParaRPr lang="en-US"/>
          </a:p>
        </p:txBody>
      </p:sp>
    </p:spTree>
    <p:extLst>
      <p:ext uri="{BB962C8B-B14F-4D97-AF65-F5344CB8AC3E}">
        <p14:creationId xmlns:p14="http://schemas.microsoft.com/office/powerpoint/2010/main" val="3603658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24B86-1755-4B32-E939-D23749EE9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B0866-E2EC-BDE7-FD62-D4F07C2D1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CEDD5-5E90-FCB4-B240-AAF3BDD1A3F9}"/>
              </a:ext>
            </a:extLst>
          </p:cNvPr>
          <p:cNvSpPr>
            <a:spLocks noGrp="1"/>
          </p:cNvSpPr>
          <p:nvPr>
            <p:ph type="body" idx="1"/>
          </p:nvPr>
        </p:nvSpPr>
        <p:spPr/>
        <p:txBody>
          <a:bodyPr/>
          <a:lstStyle/>
          <a:p>
            <a:br>
              <a:rPr lang="en-US"/>
            </a:br>
            <a:endParaRPr lang="en-US"/>
          </a:p>
          <a:p>
            <a:endParaRPr lang="en-US"/>
          </a:p>
        </p:txBody>
      </p:sp>
      <p:sp>
        <p:nvSpPr>
          <p:cNvPr id="4" name="Slide Number Placeholder 3">
            <a:extLst>
              <a:ext uri="{FF2B5EF4-FFF2-40B4-BE49-F238E27FC236}">
                <a16:creationId xmlns:a16="http://schemas.microsoft.com/office/drawing/2014/main" id="{8D834C3A-AEB0-9C75-33E5-EA5ECAA308E1}"/>
              </a:ext>
            </a:extLst>
          </p:cNvPr>
          <p:cNvSpPr>
            <a:spLocks noGrp="1"/>
          </p:cNvSpPr>
          <p:nvPr>
            <p:ph type="sldNum" sz="quarter" idx="5"/>
          </p:nvPr>
        </p:nvSpPr>
        <p:spPr/>
        <p:txBody>
          <a:bodyPr/>
          <a:lstStyle/>
          <a:p>
            <a:fld id="{2AB40AB1-9873-6547-B8D9-8E0B9BC1EAC5}" type="slidenum">
              <a:rPr lang="en-US" smtClean="0"/>
              <a:t>14</a:t>
            </a:fld>
            <a:endParaRPr lang="en-US"/>
          </a:p>
        </p:txBody>
      </p:sp>
    </p:spTree>
    <p:extLst>
      <p:ext uri="{BB962C8B-B14F-4D97-AF65-F5344CB8AC3E}">
        <p14:creationId xmlns:p14="http://schemas.microsoft.com/office/powerpoint/2010/main" val="588363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58F58-A4C3-AE6A-B107-6FBACB264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3A565-02FE-6D0B-796A-635BFD530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A2C8BB-5C9C-6460-8AD0-30E1A7DA460D}"/>
              </a:ext>
            </a:extLst>
          </p:cNvPr>
          <p:cNvSpPr>
            <a:spLocks noGrp="1"/>
          </p:cNvSpPr>
          <p:nvPr>
            <p:ph type="body" idx="1"/>
          </p:nvPr>
        </p:nvSpPr>
        <p:spPr/>
        <p:txBody>
          <a:bodyPr/>
          <a:lstStyle/>
          <a:p>
            <a:r>
              <a:rPr lang="en-US"/>
              <a:t>With more than 30 student organizations—from electric racing and robotics to environmental engineering and computing for social good—Drexel offers a vibrant, diverse community where students can explore their passions, build leadership skills, and connect across disciplines.</a:t>
            </a:r>
          </a:p>
          <a:p>
            <a:endParaRPr lang="en-US"/>
          </a:p>
          <a:p>
            <a:r>
              <a:rPr lang="en-US"/>
              <a:t>Dozens more organizations across the university</a:t>
            </a:r>
          </a:p>
        </p:txBody>
      </p:sp>
      <p:sp>
        <p:nvSpPr>
          <p:cNvPr id="4" name="Slide Number Placeholder 3">
            <a:extLst>
              <a:ext uri="{FF2B5EF4-FFF2-40B4-BE49-F238E27FC236}">
                <a16:creationId xmlns:a16="http://schemas.microsoft.com/office/drawing/2014/main" id="{27B88626-E1AE-E846-5417-CAD24EB16862}"/>
              </a:ext>
            </a:extLst>
          </p:cNvPr>
          <p:cNvSpPr>
            <a:spLocks noGrp="1"/>
          </p:cNvSpPr>
          <p:nvPr>
            <p:ph type="sldNum" sz="quarter" idx="5"/>
          </p:nvPr>
        </p:nvSpPr>
        <p:spPr/>
        <p:txBody>
          <a:bodyPr/>
          <a:lstStyle/>
          <a:p>
            <a:fld id="{2AB40AB1-9873-6547-B8D9-8E0B9BC1EAC5}" type="slidenum">
              <a:rPr lang="en-US" smtClean="0"/>
              <a:t>15</a:t>
            </a:fld>
            <a:endParaRPr lang="en-US"/>
          </a:p>
        </p:txBody>
      </p:sp>
    </p:spTree>
    <p:extLst>
      <p:ext uri="{BB962C8B-B14F-4D97-AF65-F5344CB8AC3E}">
        <p14:creationId xmlns:p14="http://schemas.microsoft.com/office/powerpoint/2010/main" val="3618091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B40AB1-9873-6547-B8D9-8E0B9BC1EAC5}" type="slidenum">
              <a:rPr lang="en-US" smtClean="0"/>
              <a:t>16</a:t>
            </a:fld>
            <a:endParaRPr lang="en-US"/>
          </a:p>
        </p:txBody>
      </p:sp>
    </p:spTree>
    <p:extLst>
      <p:ext uri="{BB962C8B-B14F-4D97-AF65-F5344CB8AC3E}">
        <p14:creationId xmlns:p14="http://schemas.microsoft.com/office/powerpoint/2010/main" val="3341129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185ED-70CE-886A-6018-851775BB8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2F502-A3D4-A697-9C16-E3868EEB59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42BF6-F9B6-3536-3DCD-73A65B5DB1B6}"/>
              </a:ext>
            </a:extLst>
          </p:cNvPr>
          <p:cNvSpPr>
            <a:spLocks noGrp="1"/>
          </p:cNvSpPr>
          <p:nvPr>
            <p:ph type="body" idx="1"/>
          </p:nvPr>
        </p:nvSpPr>
        <p:spPr/>
        <p:txBody>
          <a:bodyPr/>
          <a:lstStyle/>
          <a:p>
            <a:r>
              <a:rPr lang="en-US"/>
              <a:t>Curricular and non-curricular activities</a:t>
            </a:r>
          </a:p>
        </p:txBody>
      </p:sp>
      <p:sp>
        <p:nvSpPr>
          <p:cNvPr id="4" name="Slide Number Placeholder 3">
            <a:extLst>
              <a:ext uri="{FF2B5EF4-FFF2-40B4-BE49-F238E27FC236}">
                <a16:creationId xmlns:a16="http://schemas.microsoft.com/office/drawing/2014/main" id="{2A9D3763-D38F-AA77-1EF7-CF6BB871C1C3}"/>
              </a:ext>
            </a:extLst>
          </p:cNvPr>
          <p:cNvSpPr>
            <a:spLocks noGrp="1"/>
          </p:cNvSpPr>
          <p:nvPr>
            <p:ph type="sldNum" sz="quarter" idx="5"/>
          </p:nvPr>
        </p:nvSpPr>
        <p:spPr/>
        <p:txBody>
          <a:bodyPr/>
          <a:lstStyle/>
          <a:p>
            <a:fld id="{2AB40AB1-9873-6547-B8D9-8E0B9BC1EAC5}" type="slidenum">
              <a:rPr lang="en-US" smtClean="0"/>
              <a:t>5</a:t>
            </a:fld>
            <a:endParaRPr lang="en-US"/>
          </a:p>
        </p:txBody>
      </p:sp>
    </p:spTree>
    <p:extLst>
      <p:ext uri="{BB962C8B-B14F-4D97-AF65-F5344CB8AC3E}">
        <p14:creationId xmlns:p14="http://schemas.microsoft.com/office/powerpoint/2010/main" val="34921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There are several ways that you can get involved in undergraduate research, </a:t>
            </a:r>
          </a:p>
          <a:p>
            <a:pPr marL="171450" indent="-171450">
              <a:buFont typeface="Arial"/>
              <a:buChar char="•"/>
            </a:pPr>
            <a:r>
              <a:rPr lang="en-US"/>
              <a:t>Research offers students to dive deep into a field, almost always project and team based and often involving students at a variety of levels and directly with faculty.</a:t>
            </a:r>
          </a:p>
          <a:p>
            <a:pPr marL="171450" indent="-171450">
              <a:buFont typeface="Arial"/>
              <a:buChar char="•"/>
            </a:pPr>
            <a:endParaRPr lang="en-US"/>
          </a:p>
          <a:p>
            <a:pPr marL="171450" indent="-171450">
              <a:buFont typeface="Arial"/>
              <a:buChar char="•"/>
            </a:pPr>
            <a:r>
              <a:rPr lang="en-US"/>
              <a:t>STAR, Students Tackling Advance Research, Scholars Program.</a:t>
            </a:r>
          </a:p>
          <a:p>
            <a:pPr marL="171450" indent="-171450">
              <a:buFont typeface="Arial"/>
              <a:buChar char="•"/>
            </a:pPr>
            <a:r>
              <a:rPr lang="en-US"/>
              <a:t>This program provides an opportunity for students, through an application process to get paid and have a full-time placement in a research laboratory in the summer after their first year with mentorship by faculty and graduate students.</a:t>
            </a:r>
            <a:endParaRPr lang="en-US">
              <a:cs typeface="Calibri" panose="020F0502020204030204"/>
            </a:endParaRPr>
          </a:p>
          <a:p>
            <a:pPr marL="171450" indent="-171450">
              <a:buFont typeface="Arial"/>
              <a:buChar char="•"/>
            </a:pPr>
            <a:r>
              <a:rPr lang="en-US"/>
              <a:t>Some students use this as a way to firm up their selection of studies since they'll know what kind of research and development is happening in the areas that they've chosen for their majors.</a:t>
            </a:r>
            <a:endParaRPr lang="en-US">
              <a:cs typeface="Calibri" panose="020F0502020204030204"/>
            </a:endParaRPr>
          </a:p>
          <a:p>
            <a:pPr marL="171450" indent="-171450">
              <a:buFont typeface="Arial"/>
              <a:buChar char="•"/>
            </a:pPr>
            <a:r>
              <a:rPr lang="en-US">
                <a:cs typeface="Calibri" panose="020F0502020204030204"/>
              </a:rPr>
              <a:t>The</a:t>
            </a:r>
            <a:r>
              <a:rPr lang="en-US"/>
              <a:t> STAR Scholars Program allows for students at the end of their summer experience to get some practical experience.</a:t>
            </a:r>
            <a:r>
              <a:rPr lang="en-US">
                <a:cs typeface="Calibri" panose="020F0502020204030204"/>
              </a:rPr>
              <a:t> There is a p</a:t>
            </a:r>
            <a:r>
              <a:rPr lang="en-US"/>
              <a:t>oster presentation symposium which is a great event for the Drexel community and external visitors.</a:t>
            </a:r>
          </a:p>
          <a:p>
            <a:pPr marL="171450" indent="-171450">
              <a:buFont typeface="Arial"/>
              <a:buChar char="•"/>
            </a:pPr>
            <a:r>
              <a:rPr lang="en-US"/>
              <a:t>Another program that you can get involved in throughout your time at Drexel is our new Vertically Integrated Projects (VIP)  Program.</a:t>
            </a:r>
          </a:p>
          <a:p>
            <a:pPr marL="171450" indent="-171450">
              <a:buFont typeface="Arial"/>
              <a:buChar char="•"/>
            </a:pPr>
            <a:r>
              <a:rPr lang="en-US"/>
              <a:t>This is a program that allows the students within all disciplines and across all different years to work together on long term projects.</a:t>
            </a:r>
            <a:endParaRPr lang="en-US">
              <a:cs typeface="Calibri" panose="020F0502020204030204"/>
            </a:endParaRPr>
          </a:p>
          <a:p>
            <a:pPr marL="171450" indent="-171450">
              <a:buFont typeface="Arial"/>
              <a:buChar char="•"/>
            </a:pPr>
            <a:r>
              <a:rPr lang="en-US"/>
              <a:t>The idea is that we try to incentivize the students to oversee projects through their entire lifecycle from initial design to maintenance of prototypes. </a:t>
            </a:r>
            <a:endParaRPr lang="en-US">
              <a:cs typeface="Calibri"/>
            </a:endParaRPr>
          </a:p>
          <a:p>
            <a:pPr marL="171450" indent="-171450">
              <a:buFont typeface="Arial"/>
              <a:buChar char="•"/>
            </a:pPr>
            <a:r>
              <a:rPr lang="en-US">
                <a:cs typeface="Calibri"/>
              </a:rPr>
              <a:t>By working on these projects for extended periods of time, students will be mentored when they do first start the program, but by the end of the program will learn and be able to mentor the others coming up behind you.</a:t>
            </a:r>
          </a:p>
          <a:p>
            <a:pPr marL="171450" indent="-171450">
              <a:buFont typeface="Arial"/>
              <a:buChar char="•"/>
            </a:pPr>
            <a:r>
              <a:rPr lang="en-US"/>
              <a:t>Although not a comprehensive list, these are some of the projects from the program.</a:t>
            </a:r>
          </a:p>
          <a:p>
            <a:pPr marL="640080" indent="-283464">
              <a:lnSpc>
                <a:spcPct val="100000"/>
              </a:lnSpc>
              <a:spcBef>
                <a:spcPts val="0"/>
              </a:spcBef>
              <a:spcAft>
                <a:spcPts val="600"/>
              </a:spcAft>
              <a:buClr>
                <a:srgbClr val="FFC600"/>
              </a:buClr>
              <a:buFont typeface="Wingdings" panose="020B0604020202020204" pitchFamily="34" charset="0"/>
              <a:buChar char="§"/>
            </a:pPr>
            <a:r>
              <a:rPr lang="en-US" sz="1200">
                <a:solidFill>
                  <a:srgbClr val="003477"/>
                </a:solidFill>
                <a:cs typeface="Arial"/>
              </a:rPr>
              <a:t>Measuring air quality with kite-based sensors </a:t>
            </a:r>
            <a:endParaRPr lang="en-US" sz="1200"/>
          </a:p>
          <a:p>
            <a:pPr marL="640080" indent="-283464">
              <a:lnSpc>
                <a:spcPct val="100000"/>
              </a:lnSpc>
              <a:spcBef>
                <a:spcPts val="0"/>
              </a:spcBef>
              <a:spcAft>
                <a:spcPts val="600"/>
              </a:spcAft>
              <a:buClr>
                <a:srgbClr val="FFC600"/>
              </a:buClr>
              <a:buFont typeface="Wingdings" panose="020B0604020202020204" pitchFamily="34" charset="0"/>
              <a:buChar char="§"/>
            </a:pPr>
            <a:r>
              <a:rPr lang="en-US" sz="1200">
                <a:solidFill>
                  <a:srgbClr val="003477"/>
                </a:solidFill>
                <a:cs typeface="Arial"/>
              </a:rPr>
              <a:t>Miniature brain implants and surgical tools </a:t>
            </a:r>
            <a:endParaRPr lang="en-US" sz="1200">
              <a:solidFill>
                <a:srgbClr val="003477"/>
              </a:solidFill>
              <a:cs typeface="Arial" panose="020B0604020202020204" pitchFamily="34" charset="0"/>
            </a:endParaRPr>
          </a:p>
          <a:p>
            <a:pPr marL="640080" indent="-283464">
              <a:lnSpc>
                <a:spcPct val="100000"/>
              </a:lnSpc>
              <a:spcBef>
                <a:spcPts val="0"/>
              </a:spcBef>
              <a:spcAft>
                <a:spcPts val="600"/>
              </a:spcAft>
              <a:buClr>
                <a:srgbClr val="FFC600"/>
              </a:buClr>
              <a:buFont typeface="Wingdings" panose="020B0604020202020204" pitchFamily="34" charset="0"/>
              <a:buChar char="§"/>
            </a:pPr>
            <a:r>
              <a:rPr lang="en-US" sz="1200">
                <a:solidFill>
                  <a:srgbClr val="003477"/>
                </a:solidFill>
                <a:cs typeface="Arial"/>
              </a:rPr>
              <a:t>Cognitive neuro-engineering for the brain and mental flexibility</a:t>
            </a:r>
          </a:p>
          <a:p>
            <a:pPr marL="640080" indent="-283464">
              <a:lnSpc>
                <a:spcPct val="100000"/>
              </a:lnSpc>
              <a:spcBef>
                <a:spcPts val="0"/>
              </a:spcBef>
              <a:spcAft>
                <a:spcPts val="600"/>
              </a:spcAft>
              <a:buClr>
                <a:srgbClr val="FFC600"/>
              </a:buClr>
              <a:buFont typeface="Wingdings" panose="020B0604020202020204" pitchFamily="34" charset="0"/>
              <a:buChar char="§"/>
            </a:pPr>
            <a:r>
              <a:rPr lang="en-US" sz="1200">
                <a:solidFill>
                  <a:srgbClr val="003477"/>
                </a:solidFill>
                <a:cs typeface="Arial"/>
              </a:rPr>
              <a:t>Integrated simulation-experimentation-analysis approach to advanced manufacturing</a:t>
            </a:r>
          </a:p>
          <a:p>
            <a:pPr marL="640080" indent="-283464">
              <a:lnSpc>
                <a:spcPct val="100000"/>
              </a:lnSpc>
              <a:spcBef>
                <a:spcPts val="0"/>
              </a:spcBef>
              <a:spcAft>
                <a:spcPts val="600"/>
              </a:spcAft>
              <a:buClr>
                <a:srgbClr val="FFC600"/>
              </a:buClr>
              <a:buFont typeface="Wingdings" panose="020B0604020202020204" pitchFamily="34" charset="0"/>
              <a:buChar char="§"/>
            </a:pPr>
            <a:r>
              <a:rPr lang="en-US" sz="1200">
                <a:solidFill>
                  <a:srgbClr val="003477"/>
                </a:solidFill>
                <a:cs typeface="Arial"/>
              </a:rPr>
              <a:t>IoT framework to link material &amp; structural diagnostics with prognostics </a:t>
            </a:r>
            <a:endParaRPr lang="en-US" sz="1200">
              <a:solidFill>
                <a:srgbClr val="003477"/>
              </a:solidFill>
              <a:cs typeface="Arial" panose="020B0604020202020204" pitchFamily="34" charset="0"/>
            </a:endParaRPr>
          </a:p>
          <a:p>
            <a:pPr marL="171450" indent="-171450">
              <a:buFont typeface="Arial"/>
              <a:buChar char="•"/>
            </a:pPr>
            <a:endParaRPr lang="en-US">
              <a:cs typeface="Calibri" panose="020F0502020204030204"/>
            </a:endParaRPr>
          </a:p>
          <a:p>
            <a:pPr marL="171450" indent="-171450">
              <a:buFont typeface="Arial"/>
              <a:buChar char="•"/>
            </a:pPr>
            <a:endParaRPr lang="en-US">
              <a:cs typeface="Calibri" panose="020F0502020204030204"/>
            </a:endParaRPr>
          </a:p>
          <a:p>
            <a:endParaRPr lang="en-US">
              <a:cs typeface="Calibri" panose="020F0502020204030204"/>
            </a:endParaRPr>
          </a:p>
          <a:p>
            <a:pPr marL="171450" indent="-171450">
              <a:buFont typeface="Arial"/>
              <a:buChar char="•"/>
            </a:pPr>
            <a:endParaRPr lang="en-US">
              <a:cs typeface="Calibri" panose="020F0502020204030204"/>
            </a:endParaRPr>
          </a:p>
          <a:p>
            <a:endParaRPr lang="en-US">
              <a:cs typeface="Calibri" panose="020F0502020204030204"/>
            </a:endParaRPr>
          </a:p>
          <a:p>
            <a:endParaRPr lang="en-US">
              <a:cs typeface="Calibri" panose="020F0502020204030204"/>
            </a:endParaRPr>
          </a:p>
          <a:p>
            <a:br>
              <a:rPr lang="en-US"/>
            </a:br>
            <a:endParaRPr lang="en-US"/>
          </a:p>
          <a:p>
            <a:pPr marL="171450" indent="-171450">
              <a:buFont typeface="Arial"/>
              <a:buChar char="•"/>
            </a:pPr>
            <a:endParaRPr lang="en-US">
              <a:cs typeface="Calibri" panose="020F0502020204030204"/>
            </a:endParaRPr>
          </a:p>
          <a:p>
            <a:br>
              <a:rPr lang="en-US"/>
            </a:b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B40AB1-9873-6547-B8D9-8E0B9BC1EAC5}"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5015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Solving complex and interconnected global challenges—like climate change, pandemics, and technological disruption—requires the integration of diverse fields, perspectives, and skills, interdisciplinary thinking becomes essential.</a:t>
            </a:r>
          </a:p>
          <a:p>
            <a:endParaRPr lang="en-US"/>
          </a:p>
          <a:p>
            <a:r>
              <a:rPr lang="en-US"/>
              <a:t>To meet this moment, Drexel is launching the College of Engineering and Computing—an integrated academic unit built on pillars of strength in engineering, computing, and biomedical innovation—to prepare students to lead across disciplines and seize the opportunities of a rapidly evolving world.</a:t>
            </a:r>
          </a:p>
          <a:p>
            <a:endParaRPr lang="en-US"/>
          </a:p>
          <a:p>
            <a:r>
              <a:rPr lang="en-US"/>
              <a:t>Currently three separate units by the time you enter we will be one integrated unit, leveraging all the makes a </a:t>
            </a:r>
            <a:r>
              <a:rPr lang="en-US" err="1"/>
              <a:t>drexel</a:t>
            </a:r>
            <a:r>
              <a:rPr lang="en-US"/>
              <a:t> education incredible</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80E60C-ED76-2648-9FC0-0DE11455C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156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80E60C-ED76-2648-9FC0-0DE11455C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881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B40AB1-9873-6547-B8D9-8E0B9BC1EAC5}" type="slidenum">
              <a:rPr lang="en-US" smtClean="0"/>
              <a:t>10</a:t>
            </a:fld>
            <a:endParaRPr lang="en-US"/>
          </a:p>
        </p:txBody>
      </p:sp>
    </p:spTree>
    <p:extLst>
      <p:ext uri="{BB962C8B-B14F-4D97-AF65-F5344CB8AC3E}">
        <p14:creationId xmlns:p14="http://schemas.microsoft.com/office/powerpoint/2010/main" val="3342469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1BD3F-1DD3-855B-A80E-6F9A372E0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26206-8C86-4AD3-AC08-BF2398731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7A2BC-46A8-9855-11FA-BBF66F989B45}"/>
              </a:ext>
            </a:extLst>
          </p:cNvPr>
          <p:cNvSpPr>
            <a:spLocks noGrp="1"/>
          </p:cNvSpPr>
          <p:nvPr>
            <p:ph type="body" idx="1"/>
          </p:nvPr>
        </p:nvSpPr>
        <p:spPr/>
        <p:txBody>
          <a:bodyPr/>
          <a:lstStyle/>
          <a:p>
            <a:pPr marL="0" indent="0">
              <a:buFont typeface="Arial" panose="020B0604020202020204" pitchFamily="34" charset="0"/>
              <a:buNone/>
            </a:pPr>
            <a:r>
              <a:rPr lang="en-US" b="1"/>
              <a:t>What makes Drexel different???</a:t>
            </a:r>
          </a:p>
          <a:p>
            <a:pPr marL="0" indent="0">
              <a:buFont typeface="Arial" panose="020B0604020202020204" pitchFamily="34" charset="0"/>
              <a:buNone/>
            </a:pPr>
            <a:r>
              <a:rPr lang="en-US" b="1"/>
              <a:t>Quite simple- but unique</a:t>
            </a:r>
          </a:p>
          <a:p>
            <a:pPr marL="0" indent="0">
              <a:buFont typeface="Arial" panose="020B0604020202020204" pitchFamily="34" charset="0"/>
              <a:buNone/>
            </a:pPr>
            <a:r>
              <a:rPr lang="en-US" b="1"/>
              <a:t>World-class academics  + </a:t>
            </a:r>
            <a:r>
              <a:rPr lang="en-US" b="1" err="1"/>
              <a:t>Unparalled</a:t>
            </a:r>
            <a:r>
              <a:rPr lang="en-US" b="1"/>
              <a:t> experiences leading to undeniable outcomes</a:t>
            </a:r>
          </a:p>
          <a:p>
            <a:pPr marL="0" indent="0">
              <a:buFont typeface="Arial" panose="020B0604020202020204" pitchFamily="34" charset="0"/>
              <a:buNone/>
            </a:pPr>
            <a:endParaRPr lang="en-US" b="1"/>
          </a:p>
          <a:p>
            <a:pPr marL="0" indent="0">
              <a:buFont typeface="Arial" panose="020B0604020202020204" pitchFamily="34" charset="0"/>
              <a:buNone/>
            </a:pPr>
            <a:endParaRPr lang="en-US" b="1"/>
          </a:p>
          <a:p>
            <a:pPr marL="0" indent="0">
              <a:buFont typeface="Arial" panose="020B0604020202020204" pitchFamily="34" charset="0"/>
              <a:buNone/>
            </a:pPr>
            <a:r>
              <a:rPr lang="en-US" b="1"/>
              <a:t>Student center education rooted in developing lifelong success</a:t>
            </a:r>
          </a:p>
          <a:p>
            <a:pPr marL="171450" indent="-171450">
              <a:buFont typeface="Arial" panose="020B0604020202020204" pitchFamily="34" charset="0"/>
              <a:buChar char="•"/>
            </a:pPr>
            <a:r>
              <a:rPr lang="en-US" b="1"/>
              <a:t>Career-Ready Skills. </a:t>
            </a:r>
          </a:p>
          <a:p>
            <a:pPr marL="628650" lvl="1" indent="-171450">
              <a:buFont typeface="Arial" panose="020B0604020202020204" pitchFamily="34" charset="0"/>
              <a:buChar char="•"/>
            </a:pPr>
            <a:r>
              <a:rPr lang="en-US"/>
              <a:t>Students will progress through mastery of the core competencies and gain practical, lifelong skills taught through the lens of different disciplines, encouraging the pursuit of opportunity, the following one’s passions, </a:t>
            </a:r>
          </a:p>
          <a:p>
            <a:pPr marL="171450" lvl="0" indent="-171450">
              <a:buFont typeface="Arial" panose="020B0604020202020204" pitchFamily="34" charset="0"/>
              <a:buChar char="•"/>
            </a:pPr>
            <a:r>
              <a:rPr lang="en-US" b="1"/>
              <a:t>All-new curricula and classes:</a:t>
            </a:r>
            <a:r>
              <a:rPr lang="en-US"/>
              <a:t> As Drexel has always dome, the programs are Future- focused and -forward thinking designed with insight from industry leaders.</a:t>
            </a:r>
            <a:endParaRPr lang="en-US">
              <a:ea typeface="Calibri"/>
              <a:cs typeface="Calibri"/>
            </a:endParaRPr>
          </a:p>
          <a:p>
            <a:pPr marL="228600" indent="-228600">
              <a:lnSpc>
                <a:spcPct val="90000"/>
              </a:lnSpc>
              <a:spcBef>
                <a:spcPts val="1000"/>
              </a:spcBef>
            </a:pPr>
            <a:r>
              <a:rPr lang="en-US" b="1"/>
              <a:t>• Flexible, interdisciplinary study:</a:t>
            </a:r>
            <a:r>
              <a:rPr lang="en-US"/>
              <a:t> This integration will help students explore interests across fields, double major with ease, and leave with a degree that reflects your unique interests and career goals – which mirrors the demands of the next generation workplace.</a:t>
            </a:r>
            <a:endParaRPr lang="en-US">
              <a:ea typeface="Calibri"/>
              <a:cs typeface="Calibri"/>
            </a:endParaRPr>
          </a:p>
          <a:p>
            <a:pPr marL="228600" indent="-228600">
              <a:lnSpc>
                <a:spcPct val="90000"/>
              </a:lnSpc>
              <a:spcBef>
                <a:spcPts val="1000"/>
              </a:spcBef>
            </a:pPr>
            <a:r>
              <a:rPr lang="en-US" b="1"/>
              <a:t>• Expand the definition of experiential learning:</a:t>
            </a:r>
            <a:r>
              <a:rPr lang="en-US"/>
              <a:t> </a:t>
            </a:r>
            <a:r>
              <a:rPr lang="en-US" b="1">
                <a:solidFill>
                  <a:srgbClr val="002060"/>
                </a:solidFill>
              </a:rPr>
              <a:t>A catalog of opportunities </a:t>
            </a:r>
            <a:r>
              <a:rPr lang="en-US"/>
              <a:t>Starting with an engaging Introduction to Experiential Learning Course, students will have access to a robust catalog of opportunities like global experiences, research, community engagement, practicum, curricula-based ELOs and more, in addition to the foundational work experiences gained from co-op.</a:t>
            </a:r>
          </a:p>
          <a:p>
            <a:pPr marL="228600" indent="-228600">
              <a:lnSpc>
                <a:spcPct val="90000"/>
              </a:lnSpc>
              <a:spcBef>
                <a:spcPts val="1000"/>
              </a:spcBef>
            </a:pPr>
            <a:r>
              <a:rPr lang="en-US" b="1"/>
              <a:t>• From advising to program management to research: students will have a deeper bench of cross-disciplinary support.</a:t>
            </a:r>
          </a:p>
          <a:p>
            <a:pPr marL="228600" indent="-228600">
              <a:lnSpc>
                <a:spcPct val="90000"/>
              </a:lnSpc>
              <a:spcBef>
                <a:spcPts val="1000"/>
              </a:spcBef>
              <a:buFont typeface="Arial" panose="020B0604020202020204" pitchFamily="34" charset="0"/>
              <a:buChar char="•"/>
            </a:pPr>
            <a:r>
              <a:rPr lang="en-US" b="1"/>
              <a:t>Experience- </a:t>
            </a:r>
            <a:r>
              <a:rPr lang="en-US" b="0"/>
              <a:t>we are global leaders in experiential learning and these </a:t>
            </a:r>
            <a:r>
              <a:rPr lang="en-US" b="0" err="1"/>
              <a:t>opportunites</a:t>
            </a:r>
            <a:r>
              <a:rPr lang="en-US" b="0"/>
              <a:t> will allow you to put the theory you learn in courses into real world practice</a:t>
            </a:r>
          </a:p>
          <a:p>
            <a:pPr marL="228600" indent="-228600">
              <a:lnSpc>
                <a:spcPct val="90000"/>
              </a:lnSpc>
              <a:spcBef>
                <a:spcPts val="1000"/>
              </a:spcBef>
              <a:buFont typeface="Arial" panose="020B0604020202020204" pitchFamily="34" charset="0"/>
              <a:buChar char="•"/>
            </a:pPr>
            <a:r>
              <a:rPr lang="en-US" b="0"/>
              <a:t>Taken together, this leads to </a:t>
            </a:r>
            <a:r>
              <a:rPr lang="en-US" b="1"/>
              <a:t>undeniable outcomes</a:t>
            </a:r>
          </a:p>
          <a:p>
            <a:pPr marL="228600" indent="-228600">
              <a:lnSpc>
                <a:spcPct val="90000"/>
              </a:lnSpc>
              <a:spcBef>
                <a:spcPts val="1000"/>
              </a:spcBef>
              <a:buFont typeface="Arial" panose="020B0604020202020204" pitchFamily="34" charset="0"/>
              <a:buChar char="•"/>
            </a:pPr>
            <a:endParaRPr lang="en-US"/>
          </a:p>
          <a:p>
            <a:endParaRPr lang="en-US"/>
          </a:p>
        </p:txBody>
      </p:sp>
      <p:sp>
        <p:nvSpPr>
          <p:cNvPr id="4" name="Slide Number Placeholder 3">
            <a:extLst>
              <a:ext uri="{FF2B5EF4-FFF2-40B4-BE49-F238E27FC236}">
                <a16:creationId xmlns:a16="http://schemas.microsoft.com/office/drawing/2014/main" id="{FE9B2D02-5B9F-00AB-A2A3-FDE46A956132}"/>
              </a:ext>
            </a:extLst>
          </p:cNvPr>
          <p:cNvSpPr>
            <a:spLocks noGrp="1"/>
          </p:cNvSpPr>
          <p:nvPr>
            <p:ph type="sldNum" sz="quarter" idx="5"/>
          </p:nvPr>
        </p:nvSpPr>
        <p:spPr/>
        <p:txBody>
          <a:bodyPr/>
          <a:lstStyle/>
          <a:p>
            <a:fld id="{2AB40AB1-9873-6547-B8D9-8E0B9BC1EAC5}" type="slidenum">
              <a:rPr lang="en-US" smtClean="0"/>
              <a:t>11</a:t>
            </a:fld>
            <a:endParaRPr lang="en-US"/>
          </a:p>
        </p:txBody>
      </p:sp>
    </p:spTree>
    <p:extLst>
      <p:ext uri="{BB962C8B-B14F-4D97-AF65-F5344CB8AC3E}">
        <p14:creationId xmlns:p14="http://schemas.microsoft.com/office/powerpoint/2010/main" val="560855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14927-9C2B-4535-3CCD-9B18DFEEC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93EA4-11A2-72FC-FB2E-FF2FD9784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FD00F-300E-10BB-BF9C-EF45C91FAA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13A902-C463-2243-5707-1FA6A4382316}"/>
              </a:ext>
            </a:extLst>
          </p:cNvPr>
          <p:cNvSpPr>
            <a:spLocks noGrp="1"/>
          </p:cNvSpPr>
          <p:nvPr>
            <p:ph type="sldNum" sz="quarter" idx="5"/>
          </p:nvPr>
        </p:nvSpPr>
        <p:spPr/>
        <p:txBody>
          <a:bodyPr/>
          <a:lstStyle/>
          <a:p>
            <a:fld id="{2AB40AB1-9873-6547-B8D9-8E0B9BC1EAC5}" type="slidenum">
              <a:rPr lang="en-US" smtClean="0"/>
              <a:t>12</a:t>
            </a:fld>
            <a:endParaRPr lang="en-US"/>
          </a:p>
        </p:txBody>
      </p:sp>
    </p:spTree>
    <p:extLst>
      <p:ext uri="{BB962C8B-B14F-4D97-AF65-F5344CB8AC3E}">
        <p14:creationId xmlns:p14="http://schemas.microsoft.com/office/powerpoint/2010/main" val="2071732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Curricular and non-curricular activities</a:t>
            </a:r>
          </a:p>
        </p:txBody>
      </p:sp>
      <p:sp>
        <p:nvSpPr>
          <p:cNvPr id="4" name="Slide Number Placeholder 3"/>
          <p:cNvSpPr>
            <a:spLocks noGrp="1"/>
          </p:cNvSpPr>
          <p:nvPr>
            <p:ph type="sldNum" sz="quarter" idx="5"/>
          </p:nvPr>
        </p:nvSpPr>
        <p:spPr/>
        <p:txBody>
          <a:bodyPr/>
          <a:lstStyle/>
          <a:p>
            <a:fld id="{2AB40AB1-9873-6547-B8D9-8E0B9BC1EAC5}" type="slidenum">
              <a:rPr lang="en-US" smtClean="0"/>
              <a:t>13</a:t>
            </a:fld>
            <a:endParaRPr lang="en-US"/>
          </a:p>
        </p:txBody>
      </p:sp>
    </p:spTree>
    <p:extLst>
      <p:ext uri="{BB962C8B-B14F-4D97-AF65-F5344CB8AC3E}">
        <p14:creationId xmlns:p14="http://schemas.microsoft.com/office/powerpoint/2010/main" val="921012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llege_Title Slide">
    <p:bg>
      <p:bgPr>
        <a:gradFill flip="none" rotWithShape="1">
          <a:gsLst>
            <a:gs pos="0">
              <a:srgbClr val="00416F"/>
            </a:gs>
            <a:gs pos="100000">
              <a:srgbClr val="07294D"/>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9953-FC0F-B647-8CC9-2078C95FEEA6}"/>
              </a:ext>
            </a:extLst>
          </p:cNvPr>
          <p:cNvSpPr>
            <a:spLocks noGrp="1"/>
          </p:cNvSpPr>
          <p:nvPr>
            <p:ph type="ctrTitle" hasCustomPrompt="1"/>
          </p:nvPr>
        </p:nvSpPr>
        <p:spPr>
          <a:xfrm>
            <a:off x="1480975" y="882967"/>
            <a:ext cx="10424160" cy="2387600"/>
          </a:xfrm>
          <a:prstGeom prst="rect">
            <a:avLst/>
          </a:prstGeom>
        </p:spPr>
        <p:txBody>
          <a:bodyPr anchor="b"/>
          <a:lstStyle>
            <a:lvl1pPr algn="l">
              <a:defRPr sz="5400" b="1">
                <a:solidFill>
                  <a:srgbClr val="FFC600"/>
                </a:solidFill>
                <a:latin typeface="Arial" panose="020B0604020202020204" pitchFamily="34" charset="0"/>
                <a:cs typeface="Arial" panose="020B0604020202020204" pitchFamily="34" charset="0"/>
              </a:defRPr>
            </a:lvl1pPr>
          </a:lstStyle>
          <a:p>
            <a:r>
              <a:rPr lang="en-US"/>
              <a:t>Click to edit</a:t>
            </a:r>
            <a:br>
              <a:rPr lang="en-US"/>
            </a:br>
            <a:r>
              <a:rPr lang="en-US"/>
              <a:t>Master title style</a:t>
            </a:r>
          </a:p>
        </p:txBody>
      </p:sp>
      <p:sp>
        <p:nvSpPr>
          <p:cNvPr id="3" name="Subtitle 2">
            <a:extLst>
              <a:ext uri="{FF2B5EF4-FFF2-40B4-BE49-F238E27FC236}">
                <a16:creationId xmlns:a16="http://schemas.microsoft.com/office/drawing/2014/main" id="{8ED24A87-7AD3-124A-976B-93E7646C87FC}"/>
              </a:ext>
            </a:extLst>
          </p:cNvPr>
          <p:cNvSpPr>
            <a:spLocks noGrp="1"/>
          </p:cNvSpPr>
          <p:nvPr>
            <p:ph type="subTitle" idx="1"/>
          </p:nvPr>
        </p:nvSpPr>
        <p:spPr>
          <a:xfrm>
            <a:off x="1480975" y="3429000"/>
            <a:ext cx="6896407" cy="1655762"/>
          </a:xfrm>
          <a:prstGeom prst="rect">
            <a:avLst/>
          </a:prstGeom>
        </p:spPr>
        <p:txBody>
          <a:bodyPr>
            <a:normAutofit/>
          </a:bodyPr>
          <a:lstStyle>
            <a:lvl1pPr marL="0" indent="0" algn="l">
              <a:buNone/>
              <a:defRPr sz="20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a:extLst>
              <a:ext uri="{FF2B5EF4-FFF2-40B4-BE49-F238E27FC236}">
                <a16:creationId xmlns:a16="http://schemas.microsoft.com/office/drawing/2014/main" id="{3C43EE65-50AD-6B45-9325-B28FB40F1ACF}"/>
              </a:ext>
            </a:extLst>
          </p:cNvPr>
          <p:cNvPicPr>
            <a:picLocks noChangeAspect="1"/>
          </p:cNvPicPr>
          <p:nvPr userDrawn="1"/>
        </p:nvPicPr>
        <p:blipFill>
          <a:blip r:embed="rId2"/>
          <a:srcRect/>
          <a:stretch/>
        </p:blipFill>
        <p:spPr>
          <a:xfrm>
            <a:off x="1400432" y="5888560"/>
            <a:ext cx="3782187" cy="652427"/>
          </a:xfrm>
          <a:prstGeom prst="rect">
            <a:avLst/>
          </a:prstGeom>
        </p:spPr>
      </p:pic>
      <p:sp>
        <p:nvSpPr>
          <p:cNvPr id="14" name="Rectangle 13">
            <a:extLst>
              <a:ext uri="{FF2B5EF4-FFF2-40B4-BE49-F238E27FC236}">
                <a16:creationId xmlns:a16="http://schemas.microsoft.com/office/drawing/2014/main" id="{9610A90D-A4EA-9E48-BA7F-1A522EF7BBC4}"/>
              </a:ext>
            </a:extLst>
          </p:cNvPr>
          <p:cNvSpPr/>
          <p:nvPr userDrawn="1"/>
        </p:nvSpPr>
        <p:spPr>
          <a:xfrm>
            <a:off x="12019722" y="6435236"/>
            <a:ext cx="27432" cy="207352"/>
          </a:xfrm>
          <a:prstGeom prst="rect">
            <a:avLst/>
          </a:prstGeom>
          <a:solidFill>
            <a:srgbClr val="0729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A793516-0D9E-7F4A-9048-2BB02E2D7B6F}"/>
              </a:ext>
            </a:extLst>
          </p:cNvPr>
          <p:cNvSpPr/>
          <p:nvPr userDrawn="1"/>
        </p:nvSpPr>
        <p:spPr>
          <a:xfrm>
            <a:off x="0" y="0"/>
            <a:ext cx="447040" cy="6858000"/>
          </a:xfrm>
          <a:prstGeom prst="rect">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58150F9-43C3-7F4A-9583-57B4D982C02F}"/>
              </a:ext>
            </a:extLst>
          </p:cNvPr>
          <p:cNvSpPr/>
          <p:nvPr userDrawn="1"/>
        </p:nvSpPr>
        <p:spPr>
          <a:xfrm>
            <a:off x="-111760" y="-50800"/>
            <a:ext cx="558800" cy="7040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06381A-2B68-42AA-B4C1-84EB71A5C329}"/>
              </a:ext>
            </a:extLst>
          </p:cNvPr>
          <p:cNvSpPr/>
          <p:nvPr userDrawn="1"/>
        </p:nvSpPr>
        <p:spPr>
          <a:xfrm>
            <a:off x="12019722" y="6333636"/>
            <a:ext cx="27432" cy="207352"/>
          </a:xfrm>
          <a:prstGeom prst="rect">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8">
            <a:extLst>
              <a:ext uri="{FF2B5EF4-FFF2-40B4-BE49-F238E27FC236}">
                <a16:creationId xmlns:a16="http://schemas.microsoft.com/office/drawing/2014/main" id="{FEF55BC6-22F4-464E-BB69-0D7FD295A4B1}"/>
              </a:ext>
            </a:extLst>
          </p:cNvPr>
          <p:cNvSpPr>
            <a:spLocks noGrp="1"/>
          </p:cNvSpPr>
          <p:nvPr>
            <p:ph type="body" sz="quarter" idx="10" hasCustomPrompt="1"/>
          </p:nvPr>
        </p:nvSpPr>
        <p:spPr>
          <a:xfrm>
            <a:off x="7705468" y="6284679"/>
            <a:ext cx="4237038" cy="334963"/>
          </a:xfrm>
          <a:prstGeom prst="rect">
            <a:avLst/>
          </a:prstGeom>
        </p:spPr>
        <p:txBody>
          <a:bodyPr anchor="ctr" anchorCtr="0">
            <a:noAutofit/>
          </a:bodyPr>
          <a:lstStyle>
            <a:lvl1pPr marL="0" indent="0" algn="r">
              <a:buNone/>
              <a:defRPr sz="1400">
                <a:solidFill>
                  <a:schemeClr val="bg1"/>
                </a:solidFill>
                <a:latin typeface="Arial" panose="020B0604020202020204" pitchFamily="34" charset="0"/>
                <a:cs typeface="Arial" panose="020B0604020202020204" pitchFamily="34" charset="0"/>
              </a:defRPr>
            </a:lvl1pPr>
          </a:lstStyle>
          <a:p>
            <a:pPr lvl="0"/>
            <a:r>
              <a:rPr lang="en-US"/>
              <a:t>drexel.edu/</a:t>
            </a:r>
            <a:r>
              <a:rPr lang="en-US" err="1"/>
              <a:t>coec</a:t>
            </a:r>
            <a:endParaRPr lang="en-US"/>
          </a:p>
        </p:txBody>
      </p:sp>
    </p:spTree>
    <p:extLst>
      <p:ext uri="{BB962C8B-B14F-4D97-AF65-F5344CB8AC3E}">
        <p14:creationId xmlns:p14="http://schemas.microsoft.com/office/powerpoint/2010/main" val="184309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 Opt 2">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5E128C3-E455-F236-C7E3-B8AA006E5BB8}"/>
              </a:ext>
            </a:extLst>
          </p:cNvPr>
          <p:cNvSpPr>
            <a:spLocks noGrp="1"/>
          </p:cNvSpPr>
          <p:nvPr>
            <p:ph type="pic" sz="quarter" idx="21" hasCustomPrompt="1"/>
          </p:nvPr>
        </p:nvSpPr>
        <p:spPr>
          <a:xfrm>
            <a:off x="0" y="0"/>
            <a:ext cx="12192000" cy="6858000"/>
          </a:xfrm>
          <a:solidFill>
            <a:schemeClr val="bg2">
              <a:lumMod val="90000"/>
            </a:schemeClr>
          </a:solidFill>
        </p:spPr>
        <p:txBody>
          <a:bodyPr/>
          <a:lstStyle>
            <a:lvl1pPr>
              <a:defRPr/>
            </a:lvl1pPr>
          </a:lstStyle>
          <a:p>
            <a:r>
              <a:rPr lang="en-US"/>
              <a:t>TIP: to insert an image in background -- click on this grey box and go to the “Insert” ribbon, select the “Pictures” pulldown and select “Picture from file…” </a:t>
            </a:r>
          </a:p>
        </p:txBody>
      </p:sp>
      <p:sp>
        <p:nvSpPr>
          <p:cNvPr id="19" name="Picture Placeholder 5">
            <a:extLst>
              <a:ext uri="{FF2B5EF4-FFF2-40B4-BE49-F238E27FC236}">
                <a16:creationId xmlns:a16="http://schemas.microsoft.com/office/drawing/2014/main" id="{2F539279-DB89-A14E-3E37-7ABE4FE800FD}"/>
              </a:ext>
            </a:extLst>
          </p:cNvPr>
          <p:cNvSpPr>
            <a:spLocks noGrp="1"/>
          </p:cNvSpPr>
          <p:nvPr>
            <p:ph type="pic" sz="quarter" idx="22" hasCustomPrompt="1"/>
          </p:nvPr>
        </p:nvSpPr>
        <p:spPr>
          <a:xfrm>
            <a:off x="1655763" y="896937"/>
            <a:ext cx="8878887" cy="5175504"/>
          </a:xfrm>
          <a:solidFill>
            <a:srgbClr val="07284D">
              <a:alpha val="70000"/>
            </a:srgbClr>
          </a:solidFill>
        </p:spPr>
        <p:txBody>
          <a:bodyPr/>
          <a:lstStyle/>
          <a:p>
            <a:r>
              <a:rPr lang="en-US"/>
              <a:t>Blue image block (this copy will not appear in presentation mode)</a:t>
            </a:r>
          </a:p>
        </p:txBody>
      </p:sp>
      <p:sp>
        <p:nvSpPr>
          <p:cNvPr id="12" name="Subtitle 2">
            <a:extLst>
              <a:ext uri="{FF2B5EF4-FFF2-40B4-BE49-F238E27FC236}">
                <a16:creationId xmlns:a16="http://schemas.microsoft.com/office/drawing/2014/main" id="{327B0529-5398-ED6E-8445-7CEA40379DFE}"/>
              </a:ext>
            </a:extLst>
          </p:cNvPr>
          <p:cNvSpPr>
            <a:spLocks noGrp="1"/>
          </p:cNvSpPr>
          <p:nvPr>
            <p:ph type="subTitle" idx="1"/>
          </p:nvPr>
        </p:nvSpPr>
        <p:spPr>
          <a:xfrm>
            <a:off x="1524000" y="4626732"/>
            <a:ext cx="9144000" cy="457200"/>
          </a:xfrm>
          <a:prstGeom prst="rect">
            <a:avLst/>
          </a:prstGeom>
        </p:spPr>
        <p:txBody>
          <a:bodyPr>
            <a:no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8FECAE5B-FC93-744F-A1BF-1127FE8F8908}"/>
              </a:ext>
            </a:extLst>
          </p:cNvPr>
          <p:cNvSpPr>
            <a:spLocks noGrp="1"/>
          </p:cNvSpPr>
          <p:nvPr>
            <p:ph type="body" sz="quarter" idx="10" hasCustomPrompt="1"/>
          </p:nvPr>
        </p:nvSpPr>
        <p:spPr>
          <a:xfrm>
            <a:off x="1524000" y="5244305"/>
            <a:ext cx="9144000" cy="379643"/>
          </a:xfrm>
        </p:spPr>
        <p:txBody>
          <a:bodyPr anchor="b" anchorCtr="0"/>
          <a:lstStyle>
            <a:lvl1pPr marL="0" indent="0" algn="ctr">
              <a:buNone/>
              <a:defRPr sz="1400" b="1">
                <a:solidFill>
                  <a:schemeClr val="bg1"/>
                </a:solidFill>
              </a:defRPr>
            </a:lvl1pPr>
            <a:lvl2pPr algn="ctr">
              <a:defRPr sz="1400" b="1">
                <a:solidFill>
                  <a:srgbClr val="006298"/>
                </a:solidFill>
              </a:defRPr>
            </a:lvl2pPr>
            <a:lvl3pPr algn="ctr">
              <a:defRPr sz="1400" b="1">
                <a:solidFill>
                  <a:srgbClr val="006298"/>
                </a:solidFill>
              </a:defRPr>
            </a:lvl3pPr>
            <a:lvl4pPr algn="ctr">
              <a:defRPr sz="1400" b="1">
                <a:solidFill>
                  <a:srgbClr val="006298"/>
                </a:solidFill>
              </a:defRPr>
            </a:lvl4pPr>
            <a:lvl5pPr algn="ctr">
              <a:defRPr sz="1400" b="1">
                <a:solidFill>
                  <a:srgbClr val="006298"/>
                </a:solidFill>
              </a:defRPr>
            </a:lvl5pPr>
          </a:lstStyle>
          <a:p>
            <a:pPr lvl="0"/>
            <a:r>
              <a:rPr lang="en-US"/>
              <a:t>DEPARTMENT NAME (ALL CAPS)</a:t>
            </a:r>
          </a:p>
        </p:txBody>
      </p:sp>
      <p:sp>
        <p:nvSpPr>
          <p:cNvPr id="17" name="Title 1">
            <a:extLst>
              <a:ext uri="{FF2B5EF4-FFF2-40B4-BE49-F238E27FC236}">
                <a16:creationId xmlns:a16="http://schemas.microsoft.com/office/drawing/2014/main" id="{12522872-0A22-CA28-49CB-1F10FD64C1E7}"/>
              </a:ext>
            </a:extLst>
          </p:cNvPr>
          <p:cNvSpPr>
            <a:spLocks noGrp="1"/>
          </p:cNvSpPr>
          <p:nvPr>
            <p:ph type="ctrTitle" hasCustomPrompt="1"/>
          </p:nvPr>
        </p:nvSpPr>
        <p:spPr>
          <a:xfrm>
            <a:off x="1524000" y="3941402"/>
            <a:ext cx="9144000" cy="685330"/>
          </a:xfrm>
          <a:prstGeom prst="rect">
            <a:avLst/>
          </a:prstGeom>
        </p:spPr>
        <p:txBody>
          <a:bodyPr anchor="ctr" anchorCtr="0">
            <a:normAutofit/>
          </a:bodyPr>
          <a:lstStyle>
            <a:lvl1pPr algn="ctr">
              <a:defRPr sz="3500" b="1">
                <a:solidFill>
                  <a:srgbClr val="FFC600"/>
                </a:solidFill>
                <a:latin typeface="Arial" panose="020B0604020202020204" pitchFamily="34" charset="0"/>
                <a:cs typeface="Arial" panose="020B0604020202020204" pitchFamily="34" charset="0"/>
              </a:defRPr>
            </a:lvl1pPr>
          </a:lstStyle>
          <a:p>
            <a:r>
              <a:rPr lang="en-US"/>
              <a:t>Headline for Title Slide Option 2</a:t>
            </a:r>
          </a:p>
        </p:txBody>
      </p:sp>
    </p:spTree>
    <p:extLst>
      <p:ext uri="{BB962C8B-B14F-4D97-AF65-F5344CB8AC3E}">
        <p14:creationId xmlns:p14="http://schemas.microsoft.com/office/powerpoint/2010/main" val="1487375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 Opt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DE8A5E0-D779-5ED0-8BD4-3EAD389892CB}"/>
              </a:ext>
            </a:extLst>
          </p:cNvPr>
          <p:cNvSpPr>
            <a:spLocks noGrp="1"/>
          </p:cNvSpPr>
          <p:nvPr>
            <p:ph type="ctrTitle" hasCustomPrompt="1"/>
          </p:nvPr>
        </p:nvSpPr>
        <p:spPr>
          <a:xfrm>
            <a:off x="1524000" y="4558795"/>
            <a:ext cx="9144000" cy="1054323"/>
          </a:xfrm>
          <a:prstGeom prst="rect">
            <a:avLst/>
          </a:prstGeom>
        </p:spPr>
        <p:txBody>
          <a:bodyPr anchor="ctr" anchorCtr="0">
            <a:normAutofit/>
          </a:bodyPr>
          <a:lstStyle>
            <a:lvl1pPr algn="ctr">
              <a:defRPr sz="3500" b="1">
                <a:solidFill>
                  <a:srgbClr val="07294D"/>
                </a:solidFill>
                <a:latin typeface="Times New Roman" panose="02020603050405020304" pitchFamily="18" charset="0"/>
                <a:cs typeface="Times New Roman" panose="02020603050405020304" pitchFamily="18" charset="0"/>
              </a:defRPr>
            </a:lvl1pPr>
          </a:lstStyle>
          <a:p>
            <a:r>
              <a:rPr lang="en-US"/>
              <a:t>Headline for Title Slide Option 1</a:t>
            </a:r>
          </a:p>
        </p:txBody>
      </p:sp>
      <p:sp>
        <p:nvSpPr>
          <p:cNvPr id="4" name="Subtitle 2">
            <a:extLst>
              <a:ext uri="{FF2B5EF4-FFF2-40B4-BE49-F238E27FC236}">
                <a16:creationId xmlns:a16="http://schemas.microsoft.com/office/drawing/2014/main" id="{B491F65B-F480-1C73-A76D-0C7BD8A9C4C5}"/>
              </a:ext>
            </a:extLst>
          </p:cNvPr>
          <p:cNvSpPr>
            <a:spLocks noGrp="1"/>
          </p:cNvSpPr>
          <p:nvPr>
            <p:ph type="subTitle" idx="1"/>
          </p:nvPr>
        </p:nvSpPr>
        <p:spPr>
          <a:xfrm>
            <a:off x="1524000" y="5635750"/>
            <a:ext cx="9144000" cy="741362"/>
          </a:xfrm>
          <a:prstGeom prst="rect">
            <a:avLst/>
          </a:prstGeom>
        </p:spPr>
        <p:txBody>
          <a:bodyPr>
            <a:normAutofit/>
          </a:bodyPr>
          <a:lstStyle>
            <a:lvl1pPr marL="0" indent="0" algn="ctr">
              <a:buNone/>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8">
            <a:extLst>
              <a:ext uri="{FF2B5EF4-FFF2-40B4-BE49-F238E27FC236}">
                <a16:creationId xmlns:a16="http://schemas.microsoft.com/office/drawing/2014/main" id="{A893F943-E2BB-5281-756F-17796D875849}"/>
              </a:ext>
            </a:extLst>
          </p:cNvPr>
          <p:cNvSpPr>
            <a:spLocks noGrp="1"/>
          </p:cNvSpPr>
          <p:nvPr>
            <p:ph type="body" sz="quarter" idx="10" hasCustomPrompt="1"/>
          </p:nvPr>
        </p:nvSpPr>
        <p:spPr>
          <a:xfrm>
            <a:off x="1524000" y="4078288"/>
            <a:ext cx="9144000" cy="457200"/>
          </a:xfrm>
        </p:spPr>
        <p:txBody>
          <a:bodyPr anchor="b" anchorCtr="0"/>
          <a:lstStyle>
            <a:lvl1pPr marL="0" indent="0" algn="ctr">
              <a:buNone/>
              <a:defRPr sz="1400" b="1">
                <a:solidFill>
                  <a:srgbClr val="006298"/>
                </a:solidFill>
              </a:defRPr>
            </a:lvl1pPr>
            <a:lvl2pPr algn="ctr">
              <a:defRPr sz="1400" b="1">
                <a:solidFill>
                  <a:srgbClr val="006298"/>
                </a:solidFill>
              </a:defRPr>
            </a:lvl2pPr>
            <a:lvl3pPr algn="ctr">
              <a:defRPr sz="1400" b="1">
                <a:solidFill>
                  <a:srgbClr val="006298"/>
                </a:solidFill>
              </a:defRPr>
            </a:lvl3pPr>
            <a:lvl4pPr algn="ctr">
              <a:defRPr sz="1400" b="1">
                <a:solidFill>
                  <a:srgbClr val="006298"/>
                </a:solidFill>
              </a:defRPr>
            </a:lvl4pPr>
            <a:lvl5pPr algn="ctr">
              <a:defRPr sz="1400" b="1">
                <a:solidFill>
                  <a:srgbClr val="006298"/>
                </a:solidFill>
              </a:defRPr>
            </a:lvl5pPr>
          </a:lstStyle>
          <a:p>
            <a:pPr lvl="0"/>
            <a:r>
              <a:rPr lang="en-US"/>
              <a:t>DEPARTMENT NAME (ALL CAPS) </a:t>
            </a:r>
            <a:br>
              <a:rPr lang="en-US"/>
            </a:br>
            <a:r>
              <a:rPr lang="en-US"/>
              <a:t>FOR PERSONALIZATION, REPLACE THE DREXEL LOGO WITH AN OFFICIAL LOCKUP</a:t>
            </a:r>
          </a:p>
        </p:txBody>
      </p:sp>
      <p:pic>
        <p:nvPicPr>
          <p:cNvPr id="6" name="Picture 5">
            <a:extLst>
              <a:ext uri="{FF2B5EF4-FFF2-40B4-BE49-F238E27FC236}">
                <a16:creationId xmlns:a16="http://schemas.microsoft.com/office/drawing/2014/main" id="{369F9D2A-B225-BAD4-CB5C-B2E79409558B}"/>
              </a:ext>
            </a:extLst>
          </p:cNvPr>
          <p:cNvPicPr>
            <a:picLocks noChangeAspect="1"/>
          </p:cNvPicPr>
          <p:nvPr userDrawn="1"/>
        </p:nvPicPr>
        <p:blipFill>
          <a:blip r:embed="rId2"/>
          <a:stretch>
            <a:fillRect/>
          </a:stretch>
        </p:blipFill>
        <p:spPr>
          <a:xfrm>
            <a:off x="2372632" y="1411392"/>
            <a:ext cx="7446737" cy="2464870"/>
          </a:xfrm>
          <a:prstGeom prst="rect">
            <a:avLst/>
          </a:prstGeom>
        </p:spPr>
      </p:pic>
    </p:spTree>
    <p:extLst>
      <p:ext uri="{BB962C8B-B14F-4D97-AF65-F5344CB8AC3E}">
        <p14:creationId xmlns:p14="http://schemas.microsoft.com/office/powerpoint/2010/main" val="1084838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Op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4F7A2D-A786-7498-9A63-02C5E2CBB23C}"/>
              </a:ext>
            </a:extLst>
          </p:cNvPr>
          <p:cNvPicPr>
            <a:picLocks noChangeAspect="1"/>
          </p:cNvPicPr>
          <p:nvPr userDrawn="1"/>
        </p:nvPicPr>
        <p:blipFill>
          <a:blip r:embed="rId2"/>
          <a:srcRect l="24788"/>
          <a:stretch>
            <a:fillRect/>
          </a:stretch>
        </p:blipFill>
        <p:spPr>
          <a:xfrm>
            <a:off x="0" y="0"/>
            <a:ext cx="12192000" cy="6858000"/>
          </a:xfrm>
          <a:prstGeom prst="rect">
            <a:avLst/>
          </a:prstGeom>
        </p:spPr>
      </p:pic>
      <p:sp>
        <p:nvSpPr>
          <p:cNvPr id="23" name="Text Placeholder 22">
            <a:extLst>
              <a:ext uri="{FF2B5EF4-FFF2-40B4-BE49-F238E27FC236}">
                <a16:creationId xmlns:a16="http://schemas.microsoft.com/office/drawing/2014/main" id="{2355077E-B939-E18D-D7D6-9D14CE61105B}"/>
              </a:ext>
            </a:extLst>
          </p:cNvPr>
          <p:cNvSpPr>
            <a:spLocks noGrp="1"/>
          </p:cNvSpPr>
          <p:nvPr>
            <p:ph type="body" sz="quarter" idx="15" hasCustomPrompt="1"/>
          </p:nvPr>
        </p:nvSpPr>
        <p:spPr>
          <a:xfrm>
            <a:off x="1657852" y="1798340"/>
            <a:ext cx="8115959" cy="2135461"/>
          </a:xfrm>
          <a:prstGeom prst="rect">
            <a:avLst/>
          </a:prstGeom>
        </p:spPr>
        <p:txBody>
          <a:bodyPr anchor="ctr" anchorCtr="0">
            <a:noAutofit/>
          </a:bodyPr>
          <a:lstStyle>
            <a:lvl1pPr marL="0" indent="0">
              <a:lnSpc>
                <a:spcPct val="100000"/>
              </a:lnSpc>
              <a:buNone/>
              <a:defRPr sz="5500" b="1">
                <a:solidFill>
                  <a:schemeClr val="bg1"/>
                </a:solidFill>
                <a:latin typeface="Arial" panose="020B0604020202020204" pitchFamily="34" charset="0"/>
                <a:cs typeface="Arial" panose="020B0604020202020204" pitchFamily="34" charset="0"/>
              </a:defRPr>
            </a:lvl1pPr>
            <a:lvl2pPr marL="457200" indent="0">
              <a:buNone/>
              <a:defRPr sz="5500" b="1">
                <a:solidFill>
                  <a:srgbClr val="07294D"/>
                </a:solidFill>
                <a:latin typeface="Arial" panose="020B0604020202020204" pitchFamily="34" charset="0"/>
                <a:cs typeface="Arial" panose="020B0604020202020204" pitchFamily="34" charset="0"/>
              </a:defRPr>
            </a:lvl2pPr>
            <a:lvl3pPr marL="914400" indent="0">
              <a:buNone/>
              <a:defRPr sz="5500" b="1">
                <a:solidFill>
                  <a:srgbClr val="07294D"/>
                </a:solidFill>
                <a:latin typeface="Arial" panose="020B0604020202020204" pitchFamily="34" charset="0"/>
                <a:cs typeface="Arial" panose="020B0604020202020204" pitchFamily="34" charset="0"/>
              </a:defRPr>
            </a:lvl3pPr>
            <a:lvl4pPr marL="1371600" indent="0">
              <a:buNone/>
              <a:defRPr sz="5500" b="1">
                <a:solidFill>
                  <a:srgbClr val="07294D"/>
                </a:solidFill>
                <a:latin typeface="Arial" panose="020B0604020202020204" pitchFamily="34" charset="0"/>
                <a:cs typeface="Arial" panose="020B0604020202020204" pitchFamily="34" charset="0"/>
              </a:defRPr>
            </a:lvl4pPr>
            <a:lvl5pPr marL="1828800" indent="0">
              <a:buNone/>
              <a:defRPr sz="5500" b="1">
                <a:solidFill>
                  <a:srgbClr val="07294D"/>
                </a:solidFill>
                <a:latin typeface="Arial" panose="020B0604020202020204" pitchFamily="34" charset="0"/>
                <a:cs typeface="Arial" panose="020B0604020202020204" pitchFamily="34" charset="0"/>
              </a:defRPr>
            </a:lvl5pPr>
          </a:lstStyle>
          <a:p>
            <a:pPr lvl="0"/>
            <a:r>
              <a:rPr lang="en-US"/>
              <a:t>Headline for Title Slide Option 3</a:t>
            </a:r>
          </a:p>
        </p:txBody>
      </p:sp>
      <p:sp>
        <p:nvSpPr>
          <p:cNvPr id="24" name="Text Placeholder 21">
            <a:extLst>
              <a:ext uri="{FF2B5EF4-FFF2-40B4-BE49-F238E27FC236}">
                <a16:creationId xmlns:a16="http://schemas.microsoft.com/office/drawing/2014/main" id="{98AC2F7A-3FEC-C4E4-EE3A-2D572C5C2F71}"/>
              </a:ext>
            </a:extLst>
          </p:cNvPr>
          <p:cNvSpPr>
            <a:spLocks noGrp="1"/>
          </p:cNvSpPr>
          <p:nvPr>
            <p:ph type="body" sz="quarter" idx="17" hasCustomPrompt="1"/>
          </p:nvPr>
        </p:nvSpPr>
        <p:spPr>
          <a:xfrm>
            <a:off x="1721708" y="5372839"/>
            <a:ext cx="7965288" cy="514350"/>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marL="914400" indent="0">
              <a:buNone/>
              <a:defRPr sz="2000">
                <a:latin typeface="Arial" panose="020B0604020202020204" pitchFamily="34" charset="0"/>
                <a:cs typeface="Arial" panose="020B0604020202020204" pitchFamily="34" charset="0"/>
              </a:defRPr>
            </a:lvl3pPr>
            <a:lvl4pPr marL="1371600" indent="0">
              <a:buNone/>
              <a:defRPr sz="2000">
                <a:latin typeface="Arial" panose="020B0604020202020204" pitchFamily="34" charset="0"/>
                <a:cs typeface="Arial" panose="020B0604020202020204" pitchFamily="34" charset="0"/>
              </a:defRPr>
            </a:lvl4pPr>
            <a:lvl5pPr marL="1828800" indent="0">
              <a:buNone/>
              <a:defRPr sz="2000">
                <a:latin typeface="Arial" panose="020B0604020202020204" pitchFamily="34" charset="0"/>
                <a:cs typeface="Arial" panose="020B0604020202020204" pitchFamily="34" charset="0"/>
              </a:defRPr>
            </a:lvl5pPr>
          </a:lstStyle>
          <a:p>
            <a:pPr lvl="0"/>
            <a:r>
              <a:rPr lang="en-US"/>
              <a:t>DATE: Month Day, 2025</a:t>
            </a:r>
          </a:p>
        </p:txBody>
      </p:sp>
      <p:sp>
        <p:nvSpPr>
          <p:cNvPr id="26" name="Text Placeholder 5">
            <a:extLst>
              <a:ext uri="{FF2B5EF4-FFF2-40B4-BE49-F238E27FC236}">
                <a16:creationId xmlns:a16="http://schemas.microsoft.com/office/drawing/2014/main" id="{E5FE27D8-EB80-BCFE-FA0E-1A0673AD6EA1}"/>
              </a:ext>
            </a:extLst>
          </p:cNvPr>
          <p:cNvSpPr>
            <a:spLocks noGrp="1"/>
          </p:cNvSpPr>
          <p:nvPr>
            <p:ph type="body" sz="quarter" idx="19" hasCustomPrompt="1"/>
          </p:nvPr>
        </p:nvSpPr>
        <p:spPr>
          <a:xfrm>
            <a:off x="1657850" y="1418926"/>
            <a:ext cx="5561373" cy="379413"/>
          </a:xfrm>
          <a:prstGeom prst="rect">
            <a:avLst/>
          </a:prstGeom>
          <a:solidFill>
            <a:srgbClr val="FFC600"/>
          </a:solidFill>
        </p:spPr>
        <p:txBody>
          <a:bodyPr anchor="ctr" anchorCtr="0"/>
          <a:lstStyle>
            <a:lvl1pPr marL="0" indent="0">
              <a:buNone/>
              <a:defRPr sz="1900" b="1">
                <a:solidFill>
                  <a:schemeClr val="tx1"/>
                </a:solidFill>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DEPARTMENT NAME</a:t>
            </a:r>
          </a:p>
        </p:txBody>
      </p:sp>
      <p:sp>
        <p:nvSpPr>
          <p:cNvPr id="27" name="Text Placeholder 5">
            <a:extLst>
              <a:ext uri="{FF2B5EF4-FFF2-40B4-BE49-F238E27FC236}">
                <a16:creationId xmlns:a16="http://schemas.microsoft.com/office/drawing/2014/main" id="{A871BBAF-ED15-8996-67C4-06D63E98626E}"/>
              </a:ext>
            </a:extLst>
          </p:cNvPr>
          <p:cNvSpPr>
            <a:spLocks noGrp="1"/>
          </p:cNvSpPr>
          <p:nvPr>
            <p:ph type="body" sz="quarter" idx="20" hasCustomPrompt="1"/>
          </p:nvPr>
        </p:nvSpPr>
        <p:spPr>
          <a:xfrm>
            <a:off x="1655186" y="3933801"/>
            <a:ext cx="45719" cy="648357"/>
          </a:xfrm>
          <a:prstGeom prst="rect">
            <a:avLst/>
          </a:prstGeom>
          <a:solidFill>
            <a:srgbClr val="FFC600"/>
          </a:solidFill>
        </p:spPr>
        <p:txBody>
          <a:bodyPr lIns="0" tIns="0" rIns="0" bIns="0" anchor="ctr" anchorCtr="0"/>
          <a:lstStyle>
            <a:lvl1pPr marL="0" indent="0">
              <a:buNone/>
              <a:defRPr sz="2000" b="1">
                <a:solidFill>
                  <a:srgbClr val="FFC600"/>
                </a:solidFill>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31" name="Text Placeholder 2">
            <a:extLst>
              <a:ext uri="{FF2B5EF4-FFF2-40B4-BE49-F238E27FC236}">
                <a16:creationId xmlns:a16="http://schemas.microsoft.com/office/drawing/2014/main" id="{BEEE7189-8F3C-39D8-DAB4-9EBA57D9144C}"/>
              </a:ext>
            </a:extLst>
          </p:cNvPr>
          <p:cNvSpPr>
            <a:spLocks noGrp="1"/>
          </p:cNvSpPr>
          <p:nvPr>
            <p:ph type="body" sz="quarter" idx="18" hasCustomPrompt="1"/>
          </p:nvPr>
        </p:nvSpPr>
        <p:spPr>
          <a:xfrm>
            <a:off x="1863090" y="3933803"/>
            <a:ext cx="7910513" cy="648356"/>
          </a:xfrm>
          <a:prstGeom prst="rect">
            <a:avLst/>
          </a:prstGeom>
        </p:spPr>
        <p:txBody>
          <a:bodyPr>
            <a:noAutofit/>
          </a:bodyPr>
          <a:lstStyle>
            <a:lvl1pPr marL="0" indent="0">
              <a:lnSpc>
                <a:spcPct val="120000"/>
              </a:lnSpc>
              <a:buNone/>
              <a:defRPr sz="1800">
                <a:solidFill>
                  <a:schemeClr val="bg1"/>
                </a:solidFill>
                <a:latin typeface="Arial" panose="020B0604020202020204" pitchFamily="34" charset="0"/>
                <a:cs typeface="Arial" panose="020B0604020202020204" pitchFamily="34" charset="0"/>
              </a:defRPr>
            </a:lvl1pPr>
            <a:lvl2pPr marL="457200" indent="0">
              <a:buNone/>
              <a:defRPr sz="2000">
                <a:solidFill>
                  <a:schemeClr val="bg1">
                    <a:lumMod val="95000"/>
                  </a:schemeClr>
                </a:solidFill>
                <a:latin typeface="Arial" panose="020B0604020202020204" pitchFamily="34" charset="0"/>
                <a:cs typeface="Arial" panose="020B0604020202020204" pitchFamily="34" charset="0"/>
              </a:defRPr>
            </a:lvl2pPr>
            <a:lvl3pPr marL="914400" indent="0">
              <a:buNone/>
              <a:defRPr sz="2000">
                <a:solidFill>
                  <a:schemeClr val="bg1">
                    <a:lumMod val="95000"/>
                  </a:schemeClr>
                </a:solidFill>
                <a:latin typeface="Arial" panose="020B0604020202020204" pitchFamily="34" charset="0"/>
                <a:cs typeface="Arial" panose="020B0604020202020204" pitchFamily="34" charset="0"/>
              </a:defRPr>
            </a:lvl3pPr>
            <a:lvl4pPr marL="1371600" indent="0">
              <a:buNone/>
              <a:defRPr sz="2000">
                <a:solidFill>
                  <a:schemeClr val="bg1">
                    <a:lumMod val="95000"/>
                  </a:schemeClr>
                </a:solidFill>
                <a:latin typeface="Arial" panose="020B0604020202020204" pitchFamily="34" charset="0"/>
                <a:cs typeface="Arial" panose="020B0604020202020204" pitchFamily="34" charset="0"/>
              </a:defRPr>
            </a:lvl4pPr>
            <a:lvl5pPr marL="1828800" indent="0">
              <a:buNone/>
              <a:defRPr sz="2000">
                <a:solidFill>
                  <a:schemeClr val="bg1">
                    <a:lumMod val="95000"/>
                  </a:schemeClr>
                </a:solidFill>
                <a:latin typeface="Arial" panose="020B0604020202020204" pitchFamily="34" charset="0"/>
                <a:cs typeface="Arial" panose="020B0604020202020204" pitchFamily="34" charset="0"/>
              </a:defRPr>
            </a:lvl5pPr>
          </a:lstStyle>
          <a:p>
            <a:pPr lvl="0"/>
            <a:r>
              <a:rPr lang="en-US"/>
              <a:t>Secondary copy fits here and can be used as a subtitle or for descriptive information about the slides to come</a:t>
            </a:r>
          </a:p>
        </p:txBody>
      </p:sp>
      <p:pic>
        <p:nvPicPr>
          <p:cNvPr id="4" name="Picture 3">
            <a:extLst>
              <a:ext uri="{FF2B5EF4-FFF2-40B4-BE49-F238E27FC236}">
                <a16:creationId xmlns:a16="http://schemas.microsoft.com/office/drawing/2014/main" id="{AC6574A2-3A1D-B733-26B0-BDD73CF7A323}"/>
              </a:ext>
            </a:extLst>
          </p:cNvPr>
          <p:cNvPicPr>
            <a:picLocks noChangeAspect="1"/>
          </p:cNvPicPr>
          <p:nvPr userDrawn="1"/>
        </p:nvPicPr>
        <p:blipFill>
          <a:blip r:embed="rId3"/>
          <a:stretch>
            <a:fillRect/>
          </a:stretch>
        </p:blipFill>
        <p:spPr>
          <a:xfrm>
            <a:off x="1676400" y="533400"/>
            <a:ext cx="4027350" cy="694718"/>
          </a:xfrm>
          <a:prstGeom prst="rect">
            <a:avLst/>
          </a:prstGeom>
        </p:spPr>
      </p:pic>
    </p:spTree>
    <p:extLst>
      <p:ext uri="{BB962C8B-B14F-4D97-AF65-F5344CB8AC3E}">
        <p14:creationId xmlns:p14="http://schemas.microsoft.com/office/powerpoint/2010/main" val="4238252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 1">
    <p:spTree>
      <p:nvGrpSpPr>
        <p:cNvPr id="1" name=""/>
        <p:cNvGrpSpPr/>
        <p:nvPr/>
      </p:nvGrpSpPr>
      <p:grpSpPr>
        <a:xfrm>
          <a:off x="0" y="0"/>
          <a:ext cx="0" cy="0"/>
          <a:chOff x="0" y="0"/>
          <a:chExt cx="0" cy="0"/>
        </a:xfrm>
      </p:grpSpPr>
      <p:sp>
        <p:nvSpPr>
          <p:cNvPr id="8" name="Text Placeholder 22">
            <a:extLst>
              <a:ext uri="{FF2B5EF4-FFF2-40B4-BE49-F238E27FC236}">
                <a16:creationId xmlns:a16="http://schemas.microsoft.com/office/drawing/2014/main" id="{D465167B-A282-16C3-DD77-428A55C66DD9}"/>
              </a:ext>
            </a:extLst>
          </p:cNvPr>
          <p:cNvSpPr>
            <a:spLocks noGrp="1"/>
          </p:cNvSpPr>
          <p:nvPr>
            <p:ph type="body" sz="quarter" idx="15" hasCustomPrompt="1"/>
          </p:nvPr>
        </p:nvSpPr>
        <p:spPr>
          <a:xfrm>
            <a:off x="1882139" y="2292620"/>
            <a:ext cx="8115959" cy="2135461"/>
          </a:xfrm>
          <a:prstGeom prst="rect">
            <a:avLst/>
          </a:prstGeom>
        </p:spPr>
        <p:txBody>
          <a:bodyPr anchor="ctr" anchorCtr="0">
            <a:noAutofit/>
          </a:bodyPr>
          <a:lstStyle>
            <a:lvl1pPr marL="0" indent="0">
              <a:lnSpc>
                <a:spcPct val="90000"/>
              </a:lnSpc>
              <a:buNone/>
              <a:defRPr sz="5500" b="1">
                <a:solidFill>
                  <a:srgbClr val="07294D"/>
                </a:solidFill>
                <a:latin typeface="Arial" panose="020B0604020202020204" pitchFamily="34" charset="0"/>
                <a:cs typeface="Arial" panose="020B0604020202020204" pitchFamily="34" charset="0"/>
              </a:defRPr>
            </a:lvl1pPr>
            <a:lvl2pPr marL="457200" indent="0">
              <a:buNone/>
              <a:defRPr sz="5500" b="1">
                <a:solidFill>
                  <a:srgbClr val="07294D"/>
                </a:solidFill>
                <a:latin typeface="Arial" panose="020B0604020202020204" pitchFamily="34" charset="0"/>
                <a:cs typeface="Arial" panose="020B0604020202020204" pitchFamily="34" charset="0"/>
              </a:defRPr>
            </a:lvl2pPr>
            <a:lvl3pPr marL="914400" indent="0">
              <a:buNone/>
              <a:defRPr sz="5500" b="1">
                <a:solidFill>
                  <a:srgbClr val="07294D"/>
                </a:solidFill>
                <a:latin typeface="Arial" panose="020B0604020202020204" pitchFamily="34" charset="0"/>
                <a:cs typeface="Arial" panose="020B0604020202020204" pitchFamily="34" charset="0"/>
              </a:defRPr>
            </a:lvl3pPr>
            <a:lvl4pPr marL="1371600" indent="0">
              <a:buNone/>
              <a:defRPr sz="5500" b="1">
                <a:solidFill>
                  <a:srgbClr val="07294D"/>
                </a:solidFill>
                <a:latin typeface="Arial" panose="020B0604020202020204" pitchFamily="34" charset="0"/>
                <a:cs typeface="Arial" panose="020B0604020202020204" pitchFamily="34" charset="0"/>
              </a:defRPr>
            </a:lvl4pPr>
            <a:lvl5pPr marL="1828800" indent="0">
              <a:buNone/>
              <a:defRPr sz="5500" b="1">
                <a:solidFill>
                  <a:srgbClr val="07294D"/>
                </a:solidFill>
                <a:latin typeface="Arial" panose="020B0604020202020204" pitchFamily="34" charset="0"/>
                <a:cs typeface="Arial" panose="020B0604020202020204" pitchFamily="34" charset="0"/>
              </a:defRPr>
            </a:lvl5pPr>
          </a:lstStyle>
          <a:p>
            <a:pPr lvl="0"/>
            <a:r>
              <a:rPr lang="en-US"/>
              <a:t>Section Header</a:t>
            </a:r>
          </a:p>
        </p:txBody>
      </p:sp>
      <p:sp>
        <p:nvSpPr>
          <p:cNvPr id="12" name="Text Placeholder 5">
            <a:extLst>
              <a:ext uri="{FF2B5EF4-FFF2-40B4-BE49-F238E27FC236}">
                <a16:creationId xmlns:a16="http://schemas.microsoft.com/office/drawing/2014/main" id="{4E94F3D4-8E22-FB91-0DB3-E662F0828B86}"/>
              </a:ext>
            </a:extLst>
          </p:cNvPr>
          <p:cNvSpPr>
            <a:spLocks noGrp="1"/>
          </p:cNvSpPr>
          <p:nvPr>
            <p:ph type="body" sz="quarter" idx="20" hasCustomPrompt="1"/>
          </p:nvPr>
        </p:nvSpPr>
        <p:spPr>
          <a:xfrm>
            <a:off x="1688190" y="2292619"/>
            <a:ext cx="54885" cy="2135461"/>
          </a:xfrm>
          <a:prstGeom prst="rect">
            <a:avLst/>
          </a:prstGeom>
          <a:solidFill>
            <a:srgbClr val="FFC600"/>
          </a:solidFill>
        </p:spPr>
        <p:txBody>
          <a:bodyPr lIns="0" tIns="0" rIns="0" bIns="0" anchor="ctr" anchorCtr="0"/>
          <a:lstStyle>
            <a:lvl1pPr marL="0" indent="0">
              <a:buNone/>
              <a:defRPr sz="2000" b="1">
                <a:solidFill>
                  <a:srgbClr val="FFC600"/>
                </a:solidFill>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3" name="Slide Number Placeholder 2">
            <a:extLst>
              <a:ext uri="{FF2B5EF4-FFF2-40B4-BE49-F238E27FC236}">
                <a16:creationId xmlns:a16="http://schemas.microsoft.com/office/drawing/2014/main" id="{571AE583-28E7-875E-52EE-9DC4DAF44927}"/>
              </a:ext>
            </a:extLst>
          </p:cNvPr>
          <p:cNvSpPr>
            <a:spLocks noGrp="1"/>
          </p:cNvSpPr>
          <p:nvPr>
            <p:ph type="sldNum" sz="quarter" idx="22"/>
          </p:nvPr>
        </p:nvSpPr>
        <p:spPr/>
        <p:txBody>
          <a:bodyPr/>
          <a:lstStyle/>
          <a:p>
            <a:fld id="{C5B5BC00-6C26-764B-B126-818F831119ED}" type="slidenum">
              <a:rPr lang="en-US" smtClean="0"/>
              <a:pPr/>
              <a:t>‹#›</a:t>
            </a:fld>
            <a:endParaRPr lang="en-US"/>
          </a:p>
        </p:txBody>
      </p:sp>
    </p:spTree>
    <p:extLst>
      <p:ext uri="{BB962C8B-B14F-4D97-AF65-F5344CB8AC3E}">
        <p14:creationId xmlns:p14="http://schemas.microsoft.com/office/powerpoint/2010/main" val="4057216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Subhead">
    <p:spTree>
      <p:nvGrpSpPr>
        <p:cNvPr id="1" name=""/>
        <p:cNvGrpSpPr/>
        <p:nvPr/>
      </p:nvGrpSpPr>
      <p:grpSpPr>
        <a:xfrm>
          <a:off x="0" y="0"/>
          <a:ext cx="0" cy="0"/>
          <a:chOff x="0" y="0"/>
          <a:chExt cx="0" cy="0"/>
        </a:xfrm>
      </p:grpSpPr>
      <p:sp>
        <p:nvSpPr>
          <p:cNvPr id="16" name="Text Placeholder 5">
            <a:extLst>
              <a:ext uri="{FF2B5EF4-FFF2-40B4-BE49-F238E27FC236}">
                <a16:creationId xmlns:a16="http://schemas.microsoft.com/office/drawing/2014/main" id="{C65EAF6A-9C74-C7E7-A2BC-E85BAD5FE1F9}"/>
              </a:ext>
            </a:extLst>
          </p:cNvPr>
          <p:cNvSpPr>
            <a:spLocks noGrp="1"/>
          </p:cNvSpPr>
          <p:nvPr>
            <p:ph type="body" sz="quarter" idx="21" hasCustomPrompt="1"/>
          </p:nvPr>
        </p:nvSpPr>
        <p:spPr>
          <a:xfrm>
            <a:off x="560486" y="1032604"/>
            <a:ext cx="45719" cy="435430"/>
          </a:xfrm>
          <a:prstGeom prst="rect">
            <a:avLst/>
          </a:prstGeom>
          <a:solidFill>
            <a:srgbClr val="FFC600"/>
          </a:solidFill>
        </p:spPr>
        <p:txBody>
          <a:bodyPr lIns="0" tIns="0" rIns="0" bIns="0" anchor="ctr" anchorCtr="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17" name="Title 12">
            <a:extLst>
              <a:ext uri="{FF2B5EF4-FFF2-40B4-BE49-F238E27FC236}">
                <a16:creationId xmlns:a16="http://schemas.microsoft.com/office/drawing/2014/main" id="{D57BA5B2-7102-5DC7-A065-EEEB18441FBF}"/>
              </a:ext>
            </a:extLst>
          </p:cNvPr>
          <p:cNvSpPr>
            <a:spLocks noGrp="1"/>
          </p:cNvSpPr>
          <p:nvPr>
            <p:ph type="title"/>
          </p:nvPr>
        </p:nvSpPr>
        <p:spPr>
          <a:xfrm>
            <a:off x="721954" y="1006475"/>
            <a:ext cx="10923633" cy="484846"/>
          </a:xfrm>
        </p:spPr>
        <p:txBody>
          <a:bodyPr anchor="t" anchorCtr="0"/>
          <a:lstStyle/>
          <a:p>
            <a:r>
              <a:rPr lang="en-US"/>
              <a:t>Click to edit Master title style</a:t>
            </a:r>
          </a:p>
        </p:txBody>
      </p:sp>
      <p:sp>
        <p:nvSpPr>
          <p:cNvPr id="19" name="Text Placeholder 2">
            <a:extLst>
              <a:ext uri="{FF2B5EF4-FFF2-40B4-BE49-F238E27FC236}">
                <a16:creationId xmlns:a16="http://schemas.microsoft.com/office/drawing/2014/main" id="{9B31A89E-D59C-F66A-7D5A-E53252F27E91}"/>
              </a:ext>
            </a:extLst>
          </p:cNvPr>
          <p:cNvSpPr>
            <a:spLocks noGrp="1"/>
          </p:cNvSpPr>
          <p:nvPr>
            <p:ph type="body" idx="1" hasCustomPrompt="1"/>
          </p:nvPr>
        </p:nvSpPr>
        <p:spPr>
          <a:xfrm>
            <a:off x="546409" y="1681163"/>
            <a:ext cx="11099179" cy="609276"/>
          </a:xfrm>
          <a:prstGeom prst="rect">
            <a:avLst/>
          </a:prstGeom>
        </p:spPr>
        <p:txBody>
          <a:bodyPr anchor="b">
            <a:normAutofit/>
          </a:bodyPr>
          <a:lstStyle>
            <a:lvl1pPr marL="0" indent="0">
              <a:buNone/>
              <a:defRPr sz="2000" b="1">
                <a:solidFill>
                  <a:srgbClr val="006298"/>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Text Placeholder 7">
            <a:extLst>
              <a:ext uri="{FF2B5EF4-FFF2-40B4-BE49-F238E27FC236}">
                <a16:creationId xmlns:a16="http://schemas.microsoft.com/office/drawing/2014/main" id="{542B2AF3-79DB-1B41-A018-71E339B1122A}"/>
              </a:ext>
            </a:extLst>
          </p:cNvPr>
          <p:cNvSpPr>
            <a:spLocks noGrp="1"/>
          </p:cNvSpPr>
          <p:nvPr>
            <p:ph type="body" sz="quarter" idx="24"/>
          </p:nvPr>
        </p:nvSpPr>
        <p:spPr>
          <a:xfrm>
            <a:off x="546410" y="2423605"/>
            <a:ext cx="11099180" cy="3427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177CE10-1CCB-CB00-B588-A16F6CF61F5E}"/>
              </a:ext>
            </a:extLst>
          </p:cNvPr>
          <p:cNvSpPr>
            <a:spLocks noGrp="1"/>
          </p:cNvSpPr>
          <p:nvPr>
            <p:ph type="sldNum" sz="quarter" idx="26"/>
          </p:nvPr>
        </p:nvSpPr>
        <p:spPr/>
        <p:txBody>
          <a:bodyPr/>
          <a:lstStyle/>
          <a:p>
            <a:fld id="{C5B5BC00-6C26-764B-B126-818F831119ED}" type="slidenum">
              <a:rPr lang="en-US" smtClean="0"/>
              <a:pPr/>
              <a:t>‹#›</a:t>
            </a:fld>
            <a:endParaRPr lang="en-US"/>
          </a:p>
        </p:txBody>
      </p:sp>
    </p:spTree>
    <p:extLst>
      <p:ext uri="{BB962C8B-B14F-4D97-AF65-F5344CB8AC3E}">
        <p14:creationId xmlns:p14="http://schemas.microsoft.com/office/powerpoint/2010/main" val="752934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Image Left">
    <p:spTree>
      <p:nvGrpSpPr>
        <p:cNvPr id="1" name=""/>
        <p:cNvGrpSpPr/>
        <p:nvPr/>
      </p:nvGrpSpPr>
      <p:grpSpPr>
        <a:xfrm>
          <a:off x="0" y="0"/>
          <a:ext cx="0" cy="0"/>
          <a:chOff x="0" y="0"/>
          <a:chExt cx="0" cy="0"/>
        </a:xfrm>
      </p:grpSpPr>
      <p:sp>
        <p:nvSpPr>
          <p:cNvPr id="26" name="Content Placeholder 24">
            <a:extLst>
              <a:ext uri="{FF2B5EF4-FFF2-40B4-BE49-F238E27FC236}">
                <a16:creationId xmlns:a16="http://schemas.microsoft.com/office/drawing/2014/main" id="{89E1454E-723B-82B8-2466-1A902397603F}"/>
              </a:ext>
            </a:extLst>
          </p:cNvPr>
          <p:cNvSpPr>
            <a:spLocks noGrp="1"/>
          </p:cNvSpPr>
          <p:nvPr>
            <p:ph sz="quarter" idx="19" hasCustomPrompt="1"/>
          </p:nvPr>
        </p:nvSpPr>
        <p:spPr>
          <a:xfrm>
            <a:off x="549251" y="1032603"/>
            <a:ext cx="5159059" cy="4818922"/>
          </a:xfrm>
          <a:prstGeom prst="rect">
            <a:avLst/>
          </a:prstGeom>
          <a:ln>
            <a:noFill/>
          </a:ln>
        </p:spPr>
        <p:txBody>
          <a:bodyPr/>
          <a:lstStyle>
            <a:lvl1pPr marL="0" indent="0">
              <a:lnSpc>
                <a:spcPct val="120000"/>
              </a:lnSpc>
              <a:buNone/>
              <a:defRPr sz="1800">
                <a:solidFill>
                  <a:srgbClr val="07294D"/>
                </a:solidFill>
              </a:defRPr>
            </a:lvl1pPr>
            <a:lvl2pPr>
              <a:defRPr>
                <a:solidFill>
                  <a:srgbClr val="07294D"/>
                </a:solidFill>
              </a:defRPr>
            </a:lvl2pPr>
            <a:lvl3pPr>
              <a:defRPr>
                <a:solidFill>
                  <a:srgbClr val="07294D"/>
                </a:solidFill>
              </a:defRPr>
            </a:lvl3pPr>
            <a:lvl4pPr>
              <a:defRPr>
                <a:solidFill>
                  <a:srgbClr val="07294D"/>
                </a:solidFill>
              </a:defRPr>
            </a:lvl4pPr>
            <a:lvl5pPr>
              <a:defRPr>
                <a:solidFill>
                  <a:srgbClr val="07294D"/>
                </a:solidFill>
              </a:defRPr>
            </a:lvl5pPr>
          </a:lstStyle>
          <a:p>
            <a:pPr lvl="0"/>
            <a:r>
              <a:rPr lang="en-US"/>
              <a:t>Content Box</a:t>
            </a:r>
          </a:p>
        </p:txBody>
      </p:sp>
      <p:sp>
        <p:nvSpPr>
          <p:cNvPr id="3" name="Text Placeholder 5">
            <a:extLst>
              <a:ext uri="{FF2B5EF4-FFF2-40B4-BE49-F238E27FC236}">
                <a16:creationId xmlns:a16="http://schemas.microsoft.com/office/drawing/2014/main" id="{D9678781-AF67-F968-2D52-F9EE11343958}"/>
              </a:ext>
            </a:extLst>
          </p:cNvPr>
          <p:cNvSpPr>
            <a:spLocks noGrp="1"/>
          </p:cNvSpPr>
          <p:nvPr>
            <p:ph type="body" sz="quarter" idx="21" hasCustomPrompt="1"/>
          </p:nvPr>
        </p:nvSpPr>
        <p:spPr>
          <a:xfrm>
            <a:off x="6188953" y="1032604"/>
            <a:ext cx="45719" cy="435430"/>
          </a:xfrm>
          <a:prstGeom prst="rect">
            <a:avLst/>
          </a:prstGeom>
          <a:solidFill>
            <a:srgbClr val="FFC600"/>
          </a:solidFill>
        </p:spPr>
        <p:txBody>
          <a:bodyPr lIns="0" tIns="0" rIns="0" bIns="0" anchor="ctr" anchorCtr="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8" name="Text Placeholder 7">
            <a:extLst>
              <a:ext uri="{FF2B5EF4-FFF2-40B4-BE49-F238E27FC236}">
                <a16:creationId xmlns:a16="http://schemas.microsoft.com/office/drawing/2014/main" id="{965DA0C2-AFBF-445C-E0CF-34C8278F4454}"/>
              </a:ext>
            </a:extLst>
          </p:cNvPr>
          <p:cNvSpPr>
            <a:spLocks noGrp="1"/>
          </p:cNvSpPr>
          <p:nvPr>
            <p:ph type="body" sz="quarter" idx="23"/>
          </p:nvPr>
        </p:nvSpPr>
        <p:spPr>
          <a:xfrm>
            <a:off x="6350420" y="1733551"/>
            <a:ext cx="5292328" cy="4117974"/>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8">
            <a:extLst>
              <a:ext uri="{FF2B5EF4-FFF2-40B4-BE49-F238E27FC236}">
                <a16:creationId xmlns:a16="http://schemas.microsoft.com/office/drawing/2014/main" id="{1364B6D6-1C34-3231-308A-EEDD9D8B2CEB}"/>
              </a:ext>
            </a:extLst>
          </p:cNvPr>
          <p:cNvSpPr>
            <a:spLocks noGrp="1"/>
          </p:cNvSpPr>
          <p:nvPr>
            <p:ph type="title"/>
          </p:nvPr>
        </p:nvSpPr>
        <p:spPr>
          <a:xfrm>
            <a:off x="6350421" y="1007101"/>
            <a:ext cx="5292328" cy="484220"/>
          </a:xfrm>
        </p:spPr>
        <p:txBody>
          <a:bodyPr anchor="t" anchorCtr="0"/>
          <a:lstStyle>
            <a:lvl1pPr>
              <a:defRPr/>
            </a:lvl1pPr>
          </a:lstStyle>
          <a:p>
            <a:endParaRPr lang="en-US"/>
          </a:p>
        </p:txBody>
      </p:sp>
      <p:sp>
        <p:nvSpPr>
          <p:cNvPr id="21" name="Slide Number Placeholder 20">
            <a:extLst>
              <a:ext uri="{FF2B5EF4-FFF2-40B4-BE49-F238E27FC236}">
                <a16:creationId xmlns:a16="http://schemas.microsoft.com/office/drawing/2014/main" id="{0A1F7849-66FF-A06C-9A41-A333177D1CE8}"/>
              </a:ext>
            </a:extLst>
          </p:cNvPr>
          <p:cNvSpPr>
            <a:spLocks noGrp="1"/>
          </p:cNvSpPr>
          <p:nvPr>
            <p:ph type="sldNum" sz="quarter" idx="25"/>
          </p:nvPr>
        </p:nvSpPr>
        <p:spPr/>
        <p:txBody>
          <a:bodyPr/>
          <a:lstStyle/>
          <a:p>
            <a:fld id="{C5B5BC00-6C26-764B-B126-818F831119ED}" type="slidenum">
              <a:rPr lang="en-US" smtClean="0"/>
              <a:pPr/>
              <a:t>‹#›</a:t>
            </a:fld>
            <a:endParaRPr lang="en-US"/>
          </a:p>
        </p:txBody>
      </p:sp>
    </p:spTree>
    <p:extLst>
      <p:ext uri="{BB962C8B-B14F-4D97-AF65-F5344CB8AC3E}">
        <p14:creationId xmlns:p14="http://schemas.microsoft.com/office/powerpoint/2010/main" val="3448452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Image Right">
    <p:spTree>
      <p:nvGrpSpPr>
        <p:cNvPr id="1" name=""/>
        <p:cNvGrpSpPr/>
        <p:nvPr/>
      </p:nvGrpSpPr>
      <p:grpSpPr>
        <a:xfrm>
          <a:off x="0" y="0"/>
          <a:ext cx="0" cy="0"/>
          <a:chOff x="0" y="0"/>
          <a:chExt cx="0" cy="0"/>
        </a:xfrm>
      </p:grpSpPr>
      <p:sp>
        <p:nvSpPr>
          <p:cNvPr id="26" name="Content Placeholder 24">
            <a:extLst>
              <a:ext uri="{FF2B5EF4-FFF2-40B4-BE49-F238E27FC236}">
                <a16:creationId xmlns:a16="http://schemas.microsoft.com/office/drawing/2014/main" id="{89E1454E-723B-82B8-2466-1A902397603F}"/>
              </a:ext>
            </a:extLst>
          </p:cNvPr>
          <p:cNvSpPr>
            <a:spLocks noGrp="1"/>
          </p:cNvSpPr>
          <p:nvPr>
            <p:ph sz="quarter" idx="19" hasCustomPrompt="1"/>
          </p:nvPr>
        </p:nvSpPr>
        <p:spPr>
          <a:xfrm>
            <a:off x="6600772" y="1032603"/>
            <a:ext cx="5030742" cy="4818922"/>
          </a:xfrm>
          <a:prstGeom prst="rect">
            <a:avLst/>
          </a:prstGeom>
          <a:ln>
            <a:noFill/>
          </a:ln>
        </p:spPr>
        <p:txBody>
          <a:bodyPr/>
          <a:lstStyle>
            <a:lvl1pPr marL="0" indent="0">
              <a:lnSpc>
                <a:spcPct val="120000"/>
              </a:lnSpc>
              <a:buNone/>
              <a:defRPr sz="1800">
                <a:solidFill>
                  <a:srgbClr val="07294D"/>
                </a:solidFill>
              </a:defRPr>
            </a:lvl1pPr>
            <a:lvl2pPr>
              <a:defRPr>
                <a:solidFill>
                  <a:srgbClr val="07294D"/>
                </a:solidFill>
              </a:defRPr>
            </a:lvl2pPr>
            <a:lvl3pPr>
              <a:defRPr>
                <a:solidFill>
                  <a:srgbClr val="07294D"/>
                </a:solidFill>
              </a:defRPr>
            </a:lvl3pPr>
            <a:lvl4pPr>
              <a:defRPr>
                <a:solidFill>
                  <a:srgbClr val="07294D"/>
                </a:solidFill>
              </a:defRPr>
            </a:lvl4pPr>
            <a:lvl5pPr>
              <a:defRPr>
                <a:solidFill>
                  <a:srgbClr val="07294D"/>
                </a:solidFill>
              </a:defRPr>
            </a:lvl5pPr>
          </a:lstStyle>
          <a:p>
            <a:pPr lvl="0"/>
            <a:r>
              <a:rPr lang="en-US"/>
              <a:t>Image</a:t>
            </a:r>
          </a:p>
        </p:txBody>
      </p:sp>
      <p:sp>
        <p:nvSpPr>
          <p:cNvPr id="15" name="Text Placeholder 5">
            <a:extLst>
              <a:ext uri="{FF2B5EF4-FFF2-40B4-BE49-F238E27FC236}">
                <a16:creationId xmlns:a16="http://schemas.microsoft.com/office/drawing/2014/main" id="{D33F1344-B813-327F-533F-8217D60A682E}"/>
              </a:ext>
            </a:extLst>
          </p:cNvPr>
          <p:cNvSpPr>
            <a:spLocks noGrp="1"/>
          </p:cNvSpPr>
          <p:nvPr>
            <p:ph type="body" sz="quarter" idx="23" hasCustomPrompt="1"/>
          </p:nvPr>
        </p:nvSpPr>
        <p:spPr>
          <a:xfrm>
            <a:off x="560485" y="1032604"/>
            <a:ext cx="45719" cy="435430"/>
          </a:xfrm>
          <a:prstGeom prst="rect">
            <a:avLst/>
          </a:prstGeom>
          <a:solidFill>
            <a:srgbClr val="FFC600"/>
          </a:solidFill>
        </p:spPr>
        <p:txBody>
          <a:bodyPr lIns="0" tIns="0" rIns="0" bIns="0" anchor="ctr" anchorCtr="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17" name="Title 8">
            <a:extLst>
              <a:ext uri="{FF2B5EF4-FFF2-40B4-BE49-F238E27FC236}">
                <a16:creationId xmlns:a16="http://schemas.microsoft.com/office/drawing/2014/main" id="{F53BE96D-953E-BECE-34C4-9AA0584FA2D6}"/>
              </a:ext>
            </a:extLst>
          </p:cNvPr>
          <p:cNvSpPr>
            <a:spLocks noGrp="1"/>
          </p:cNvSpPr>
          <p:nvPr>
            <p:ph type="title"/>
          </p:nvPr>
        </p:nvSpPr>
        <p:spPr>
          <a:xfrm>
            <a:off x="721953" y="1030389"/>
            <a:ext cx="5422637" cy="460932"/>
          </a:xfrm>
        </p:spPr>
        <p:txBody>
          <a:bodyPr anchor="t" anchorCtr="0"/>
          <a:lstStyle/>
          <a:p>
            <a:r>
              <a:rPr lang="en-US"/>
              <a:t>Click to edit Master title style</a:t>
            </a:r>
          </a:p>
        </p:txBody>
      </p:sp>
      <p:sp>
        <p:nvSpPr>
          <p:cNvPr id="30" name="Slide Number Placeholder 29">
            <a:extLst>
              <a:ext uri="{FF2B5EF4-FFF2-40B4-BE49-F238E27FC236}">
                <a16:creationId xmlns:a16="http://schemas.microsoft.com/office/drawing/2014/main" id="{1998AD02-D309-CD82-07D8-5D5E1CED4711}"/>
              </a:ext>
            </a:extLst>
          </p:cNvPr>
          <p:cNvSpPr>
            <a:spLocks noGrp="1"/>
          </p:cNvSpPr>
          <p:nvPr>
            <p:ph type="sldNum" sz="quarter" idx="26"/>
          </p:nvPr>
        </p:nvSpPr>
        <p:spPr/>
        <p:txBody>
          <a:bodyPr/>
          <a:lstStyle/>
          <a:p>
            <a:fld id="{C5B5BC00-6C26-764B-B126-818F831119ED}" type="slidenum">
              <a:rPr lang="en-US" smtClean="0"/>
              <a:pPr/>
              <a:t>‹#›</a:t>
            </a:fld>
            <a:endParaRPr lang="en-US"/>
          </a:p>
        </p:txBody>
      </p:sp>
      <p:sp>
        <p:nvSpPr>
          <p:cNvPr id="2" name="Text Placeholder 7">
            <a:extLst>
              <a:ext uri="{FF2B5EF4-FFF2-40B4-BE49-F238E27FC236}">
                <a16:creationId xmlns:a16="http://schemas.microsoft.com/office/drawing/2014/main" id="{95B0A526-BDC6-3C19-3146-EF638868C3BC}"/>
              </a:ext>
            </a:extLst>
          </p:cNvPr>
          <p:cNvSpPr>
            <a:spLocks noGrp="1"/>
          </p:cNvSpPr>
          <p:nvPr>
            <p:ph type="body" sz="quarter" idx="27"/>
          </p:nvPr>
        </p:nvSpPr>
        <p:spPr>
          <a:xfrm>
            <a:off x="721952" y="1666875"/>
            <a:ext cx="5422638" cy="4184649"/>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6131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 Content Right - Boxes">
    <p:spTree>
      <p:nvGrpSpPr>
        <p:cNvPr id="1" name=""/>
        <p:cNvGrpSpPr/>
        <p:nvPr/>
      </p:nvGrpSpPr>
      <p:grpSpPr>
        <a:xfrm>
          <a:off x="0" y="0"/>
          <a:ext cx="0" cy="0"/>
          <a:chOff x="0" y="0"/>
          <a:chExt cx="0" cy="0"/>
        </a:xfrm>
      </p:grpSpPr>
      <p:sp>
        <p:nvSpPr>
          <p:cNvPr id="20" name="Text Placeholder 18">
            <a:extLst>
              <a:ext uri="{FF2B5EF4-FFF2-40B4-BE49-F238E27FC236}">
                <a16:creationId xmlns:a16="http://schemas.microsoft.com/office/drawing/2014/main" id="{B3ABF477-65A6-DBBE-7D06-DE3266B0ACA9}"/>
              </a:ext>
            </a:extLst>
          </p:cNvPr>
          <p:cNvSpPr>
            <a:spLocks noGrp="1"/>
          </p:cNvSpPr>
          <p:nvPr>
            <p:ph type="body" sz="quarter" idx="24"/>
          </p:nvPr>
        </p:nvSpPr>
        <p:spPr>
          <a:xfrm>
            <a:off x="708993" y="1695450"/>
            <a:ext cx="7310150" cy="4156075"/>
          </a:xfrm>
        </p:spPr>
        <p:txBody>
          <a:bodyPr>
            <a:noAutofit/>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
            <a:extLst>
              <a:ext uri="{FF2B5EF4-FFF2-40B4-BE49-F238E27FC236}">
                <a16:creationId xmlns:a16="http://schemas.microsoft.com/office/drawing/2014/main" id="{648F6AB6-58E9-E211-DD06-D6CD569B6FC2}"/>
              </a:ext>
            </a:extLst>
          </p:cNvPr>
          <p:cNvSpPr>
            <a:spLocks noGrp="1"/>
          </p:cNvSpPr>
          <p:nvPr>
            <p:ph type="body" sz="quarter" idx="21" hasCustomPrompt="1"/>
          </p:nvPr>
        </p:nvSpPr>
        <p:spPr>
          <a:xfrm>
            <a:off x="547525" y="1032604"/>
            <a:ext cx="45719" cy="435430"/>
          </a:xfrm>
          <a:prstGeom prst="rect">
            <a:avLst/>
          </a:prstGeom>
          <a:solidFill>
            <a:srgbClr val="FFC600"/>
          </a:solidFill>
        </p:spPr>
        <p:txBody>
          <a:bodyPr lIns="0" tIns="0" rIns="0" bIns="0" anchor="ctr" anchorCtr="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22" name="Title 12">
            <a:extLst>
              <a:ext uri="{FF2B5EF4-FFF2-40B4-BE49-F238E27FC236}">
                <a16:creationId xmlns:a16="http://schemas.microsoft.com/office/drawing/2014/main" id="{D6F0A8AC-FFC9-41A9-365F-73DB75FBD428}"/>
              </a:ext>
            </a:extLst>
          </p:cNvPr>
          <p:cNvSpPr>
            <a:spLocks noGrp="1"/>
          </p:cNvSpPr>
          <p:nvPr>
            <p:ph type="title"/>
          </p:nvPr>
        </p:nvSpPr>
        <p:spPr>
          <a:xfrm>
            <a:off x="708993" y="1030389"/>
            <a:ext cx="7310149" cy="460932"/>
          </a:xfrm>
        </p:spPr>
        <p:txBody>
          <a:bodyPr anchor="t" anchorCtr="0"/>
          <a:lstStyle/>
          <a:p>
            <a:r>
              <a:rPr lang="en-US"/>
              <a:t>Click to edit Master title style</a:t>
            </a:r>
          </a:p>
        </p:txBody>
      </p:sp>
      <p:sp>
        <p:nvSpPr>
          <p:cNvPr id="31" name="Slide Number Placeholder 30">
            <a:extLst>
              <a:ext uri="{FF2B5EF4-FFF2-40B4-BE49-F238E27FC236}">
                <a16:creationId xmlns:a16="http://schemas.microsoft.com/office/drawing/2014/main" id="{832BF6CC-54E6-D7D4-95C0-B248E5882708}"/>
              </a:ext>
            </a:extLst>
          </p:cNvPr>
          <p:cNvSpPr>
            <a:spLocks noGrp="1"/>
          </p:cNvSpPr>
          <p:nvPr>
            <p:ph type="sldNum" sz="quarter" idx="26"/>
          </p:nvPr>
        </p:nvSpPr>
        <p:spPr/>
        <p:txBody>
          <a:bodyPr/>
          <a:lstStyle/>
          <a:p>
            <a:fld id="{C5B5BC00-6C26-764B-B126-818F831119ED}" type="slidenum">
              <a:rPr lang="en-US" smtClean="0"/>
              <a:pPr/>
              <a:t>‹#›</a:t>
            </a:fld>
            <a:endParaRPr lang="en-US"/>
          </a:p>
        </p:txBody>
      </p:sp>
      <p:sp>
        <p:nvSpPr>
          <p:cNvPr id="10" name="Content Placeholder 24">
            <a:extLst>
              <a:ext uri="{FF2B5EF4-FFF2-40B4-BE49-F238E27FC236}">
                <a16:creationId xmlns:a16="http://schemas.microsoft.com/office/drawing/2014/main" id="{50108B1D-2034-D212-1D7D-657BF7B1A5A6}"/>
              </a:ext>
            </a:extLst>
          </p:cNvPr>
          <p:cNvSpPr>
            <a:spLocks noGrp="1"/>
          </p:cNvSpPr>
          <p:nvPr>
            <p:ph sz="quarter" idx="19" hasCustomPrompt="1"/>
          </p:nvPr>
        </p:nvSpPr>
        <p:spPr>
          <a:xfrm>
            <a:off x="8988795" y="1033607"/>
            <a:ext cx="1121000" cy="1133135"/>
          </a:xfrm>
          <a:prstGeom prst="rect">
            <a:avLst/>
          </a:prstGeom>
          <a:ln>
            <a:noFill/>
          </a:ln>
        </p:spPr>
        <p:txBody>
          <a:bodyPr/>
          <a:lstStyle>
            <a:lvl1pPr marL="0" indent="0">
              <a:lnSpc>
                <a:spcPct val="120000"/>
              </a:lnSpc>
              <a:buNone/>
              <a:defRPr sz="1800">
                <a:solidFill>
                  <a:srgbClr val="07294D"/>
                </a:solidFill>
              </a:defRPr>
            </a:lvl1pPr>
            <a:lvl2pPr>
              <a:defRPr>
                <a:solidFill>
                  <a:srgbClr val="07294D"/>
                </a:solidFill>
              </a:defRPr>
            </a:lvl2pPr>
            <a:lvl3pPr>
              <a:defRPr>
                <a:solidFill>
                  <a:srgbClr val="07294D"/>
                </a:solidFill>
              </a:defRPr>
            </a:lvl3pPr>
            <a:lvl4pPr>
              <a:defRPr>
                <a:solidFill>
                  <a:srgbClr val="07294D"/>
                </a:solidFill>
              </a:defRPr>
            </a:lvl4pPr>
            <a:lvl5pPr>
              <a:defRPr>
                <a:solidFill>
                  <a:srgbClr val="07294D"/>
                </a:solidFill>
              </a:defRPr>
            </a:lvl5pPr>
          </a:lstStyle>
          <a:p>
            <a:pPr lvl="0"/>
            <a:r>
              <a:rPr lang="en-US"/>
              <a:t>Image</a:t>
            </a:r>
          </a:p>
        </p:txBody>
      </p:sp>
      <p:sp>
        <p:nvSpPr>
          <p:cNvPr id="13" name="Text Placeholder 18">
            <a:extLst>
              <a:ext uri="{FF2B5EF4-FFF2-40B4-BE49-F238E27FC236}">
                <a16:creationId xmlns:a16="http://schemas.microsoft.com/office/drawing/2014/main" id="{1C09652E-974E-5360-6C47-ABD4819EA05A}"/>
              </a:ext>
            </a:extLst>
          </p:cNvPr>
          <p:cNvSpPr>
            <a:spLocks noGrp="1"/>
          </p:cNvSpPr>
          <p:nvPr>
            <p:ph type="body" sz="quarter" idx="27"/>
          </p:nvPr>
        </p:nvSpPr>
        <p:spPr>
          <a:xfrm>
            <a:off x="8958728" y="2351984"/>
            <a:ext cx="2480918" cy="736707"/>
          </a:xfrm>
        </p:spPr>
        <p:txBody>
          <a:bodyPr lIns="0" tIns="0" rIns="0" bIns="0">
            <a:noAutofit/>
          </a:bodyPr>
          <a:lstStyle>
            <a:lvl1pPr marL="0" indent="0">
              <a:buNone/>
              <a:defRPr sz="1500">
                <a:solidFill>
                  <a:schemeClr val="bg2">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8" name="Content Placeholder 24">
            <a:extLst>
              <a:ext uri="{FF2B5EF4-FFF2-40B4-BE49-F238E27FC236}">
                <a16:creationId xmlns:a16="http://schemas.microsoft.com/office/drawing/2014/main" id="{8EAE4684-E157-6FAB-1D5C-AFBE02ACDEEB}"/>
              </a:ext>
            </a:extLst>
          </p:cNvPr>
          <p:cNvSpPr>
            <a:spLocks noGrp="1"/>
          </p:cNvSpPr>
          <p:nvPr>
            <p:ph sz="quarter" idx="28" hasCustomPrompt="1"/>
          </p:nvPr>
        </p:nvSpPr>
        <p:spPr>
          <a:xfrm>
            <a:off x="8988795" y="3679153"/>
            <a:ext cx="1121000" cy="1133135"/>
          </a:xfrm>
          <a:prstGeom prst="rect">
            <a:avLst/>
          </a:prstGeom>
          <a:ln>
            <a:noFill/>
          </a:ln>
        </p:spPr>
        <p:txBody>
          <a:bodyPr/>
          <a:lstStyle>
            <a:lvl1pPr marL="0" indent="0">
              <a:lnSpc>
                <a:spcPct val="120000"/>
              </a:lnSpc>
              <a:buNone/>
              <a:defRPr sz="1800">
                <a:solidFill>
                  <a:srgbClr val="07294D"/>
                </a:solidFill>
              </a:defRPr>
            </a:lvl1pPr>
            <a:lvl2pPr>
              <a:defRPr>
                <a:solidFill>
                  <a:srgbClr val="07294D"/>
                </a:solidFill>
              </a:defRPr>
            </a:lvl2pPr>
            <a:lvl3pPr>
              <a:defRPr>
                <a:solidFill>
                  <a:srgbClr val="07294D"/>
                </a:solidFill>
              </a:defRPr>
            </a:lvl3pPr>
            <a:lvl4pPr>
              <a:defRPr>
                <a:solidFill>
                  <a:srgbClr val="07294D"/>
                </a:solidFill>
              </a:defRPr>
            </a:lvl4pPr>
            <a:lvl5pPr>
              <a:defRPr>
                <a:solidFill>
                  <a:srgbClr val="07294D"/>
                </a:solidFill>
              </a:defRPr>
            </a:lvl5pPr>
          </a:lstStyle>
          <a:p>
            <a:pPr lvl="0"/>
            <a:r>
              <a:rPr lang="en-US"/>
              <a:t>Image</a:t>
            </a:r>
          </a:p>
        </p:txBody>
      </p:sp>
      <p:sp>
        <p:nvSpPr>
          <p:cNvPr id="29" name="Text Placeholder 18">
            <a:extLst>
              <a:ext uri="{FF2B5EF4-FFF2-40B4-BE49-F238E27FC236}">
                <a16:creationId xmlns:a16="http://schemas.microsoft.com/office/drawing/2014/main" id="{1EAF81DE-8A3A-75AD-040C-B8578F699ACE}"/>
              </a:ext>
            </a:extLst>
          </p:cNvPr>
          <p:cNvSpPr>
            <a:spLocks noGrp="1"/>
          </p:cNvSpPr>
          <p:nvPr>
            <p:ph type="body" sz="quarter" idx="29"/>
          </p:nvPr>
        </p:nvSpPr>
        <p:spPr>
          <a:xfrm>
            <a:off x="8958728" y="4997530"/>
            <a:ext cx="2480918" cy="736707"/>
          </a:xfrm>
        </p:spPr>
        <p:txBody>
          <a:bodyPr lIns="0" tIns="0" rIns="0" bIns="0">
            <a:noAutofit/>
          </a:bodyPr>
          <a:lstStyle>
            <a:lvl1pPr marL="0" indent="0">
              <a:buNone/>
              <a:defRPr sz="1500">
                <a:solidFill>
                  <a:schemeClr val="bg2">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59940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 Content Right">
    <p:spTree>
      <p:nvGrpSpPr>
        <p:cNvPr id="1" name=""/>
        <p:cNvGrpSpPr/>
        <p:nvPr/>
      </p:nvGrpSpPr>
      <p:grpSpPr>
        <a:xfrm>
          <a:off x="0" y="0"/>
          <a:ext cx="0" cy="0"/>
          <a:chOff x="0" y="0"/>
          <a:chExt cx="0" cy="0"/>
        </a:xfrm>
      </p:grpSpPr>
      <p:sp>
        <p:nvSpPr>
          <p:cNvPr id="12" name="Content Placeholder 24">
            <a:extLst>
              <a:ext uri="{FF2B5EF4-FFF2-40B4-BE49-F238E27FC236}">
                <a16:creationId xmlns:a16="http://schemas.microsoft.com/office/drawing/2014/main" id="{850AA887-E294-EAC1-09C0-2F8B0CD4F7E9}"/>
              </a:ext>
            </a:extLst>
          </p:cNvPr>
          <p:cNvSpPr>
            <a:spLocks noGrp="1"/>
          </p:cNvSpPr>
          <p:nvPr>
            <p:ph sz="quarter" idx="19" hasCustomPrompt="1"/>
          </p:nvPr>
        </p:nvSpPr>
        <p:spPr>
          <a:xfrm>
            <a:off x="7790302" y="1032603"/>
            <a:ext cx="3841214" cy="2163358"/>
          </a:xfrm>
          <a:prstGeom prst="rect">
            <a:avLst/>
          </a:prstGeom>
          <a:ln>
            <a:noFill/>
          </a:ln>
        </p:spPr>
        <p:txBody>
          <a:bodyPr/>
          <a:lstStyle>
            <a:lvl1pPr marL="0" indent="0">
              <a:lnSpc>
                <a:spcPct val="120000"/>
              </a:lnSpc>
              <a:buNone/>
              <a:defRPr sz="1800">
                <a:solidFill>
                  <a:srgbClr val="07294D"/>
                </a:solidFill>
              </a:defRPr>
            </a:lvl1pPr>
            <a:lvl2pPr>
              <a:defRPr>
                <a:solidFill>
                  <a:srgbClr val="07294D"/>
                </a:solidFill>
              </a:defRPr>
            </a:lvl2pPr>
            <a:lvl3pPr>
              <a:defRPr>
                <a:solidFill>
                  <a:srgbClr val="07294D"/>
                </a:solidFill>
              </a:defRPr>
            </a:lvl3pPr>
            <a:lvl4pPr>
              <a:defRPr>
                <a:solidFill>
                  <a:srgbClr val="07294D"/>
                </a:solidFill>
              </a:defRPr>
            </a:lvl4pPr>
            <a:lvl5pPr>
              <a:defRPr>
                <a:solidFill>
                  <a:srgbClr val="07294D"/>
                </a:solidFill>
              </a:defRPr>
            </a:lvl5pPr>
          </a:lstStyle>
          <a:p>
            <a:pPr lvl="0"/>
            <a:r>
              <a:rPr lang="en-US"/>
              <a:t>Image</a:t>
            </a:r>
          </a:p>
        </p:txBody>
      </p:sp>
      <p:sp>
        <p:nvSpPr>
          <p:cNvPr id="17" name="Content Placeholder 24">
            <a:extLst>
              <a:ext uri="{FF2B5EF4-FFF2-40B4-BE49-F238E27FC236}">
                <a16:creationId xmlns:a16="http://schemas.microsoft.com/office/drawing/2014/main" id="{93590548-BFC7-6B14-E1F6-6542F11EB415}"/>
              </a:ext>
            </a:extLst>
          </p:cNvPr>
          <p:cNvSpPr>
            <a:spLocks noGrp="1"/>
          </p:cNvSpPr>
          <p:nvPr>
            <p:ph sz="quarter" idx="23" hasCustomPrompt="1"/>
          </p:nvPr>
        </p:nvSpPr>
        <p:spPr>
          <a:xfrm>
            <a:off x="7790301" y="3428999"/>
            <a:ext cx="3841214" cy="2422525"/>
          </a:xfrm>
          <a:prstGeom prst="rect">
            <a:avLst/>
          </a:prstGeom>
          <a:ln>
            <a:noFill/>
          </a:ln>
        </p:spPr>
        <p:txBody>
          <a:bodyPr/>
          <a:lstStyle>
            <a:lvl1pPr marL="0" indent="0">
              <a:lnSpc>
                <a:spcPct val="120000"/>
              </a:lnSpc>
              <a:buNone/>
              <a:defRPr sz="1800">
                <a:solidFill>
                  <a:srgbClr val="07294D"/>
                </a:solidFill>
              </a:defRPr>
            </a:lvl1pPr>
            <a:lvl2pPr>
              <a:defRPr>
                <a:solidFill>
                  <a:srgbClr val="07294D"/>
                </a:solidFill>
              </a:defRPr>
            </a:lvl2pPr>
            <a:lvl3pPr>
              <a:defRPr>
                <a:solidFill>
                  <a:srgbClr val="07294D"/>
                </a:solidFill>
              </a:defRPr>
            </a:lvl3pPr>
            <a:lvl4pPr>
              <a:defRPr>
                <a:solidFill>
                  <a:srgbClr val="07294D"/>
                </a:solidFill>
              </a:defRPr>
            </a:lvl4pPr>
            <a:lvl5pPr>
              <a:defRPr>
                <a:solidFill>
                  <a:srgbClr val="07294D"/>
                </a:solidFill>
              </a:defRPr>
            </a:lvl5pPr>
          </a:lstStyle>
          <a:p>
            <a:pPr lvl="0"/>
            <a:r>
              <a:rPr lang="en-US"/>
              <a:t>Image</a:t>
            </a:r>
          </a:p>
        </p:txBody>
      </p:sp>
      <p:sp>
        <p:nvSpPr>
          <p:cNvPr id="20" name="Text Placeholder 18">
            <a:extLst>
              <a:ext uri="{FF2B5EF4-FFF2-40B4-BE49-F238E27FC236}">
                <a16:creationId xmlns:a16="http://schemas.microsoft.com/office/drawing/2014/main" id="{B3ABF477-65A6-DBBE-7D06-DE3266B0ACA9}"/>
              </a:ext>
            </a:extLst>
          </p:cNvPr>
          <p:cNvSpPr>
            <a:spLocks noGrp="1"/>
          </p:cNvSpPr>
          <p:nvPr>
            <p:ph type="body" sz="quarter" idx="24"/>
          </p:nvPr>
        </p:nvSpPr>
        <p:spPr>
          <a:xfrm>
            <a:off x="721954" y="1638300"/>
            <a:ext cx="6548796" cy="4213225"/>
          </a:xfrm>
        </p:spPr>
        <p:txBody>
          <a:bodyPr>
            <a:noAutofit/>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
            <a:extLst>
              <a:ext uri="{FF2B5EF4-FFF2-40B4-BE49-F238E27FC236}">
                <a16:creationId xmlns:a16="http://schemas.microsoft.com/office/drawing/2014/main" id="{648F6AB6-58E9-E211-DD06-D6CD569B6FC2}"/>
              </a:ext>
            </a:extLst>
          </p:cNvPr>
          <p:cNvSpPr>
            <a:spLocks noGrp="1"/>
          </p:cNvSpPr>
          <p:nvPr>
            <p:ph type="body" sz="quarter" idx="21" hasCustomPrompt="1"/>
          </p:nvPr>
        </p:nvSpPr>
        <p:spPr>
          <a:xfrm>
            <a:off x="560486" y="1032604"/>
            <a:ext cx="45719" cy="435430"/>
          </a:xfrm>
          <a:prstGeom prst="rect">
            <a:avLst/>
          </a:prstGeom>
          <a:solidFill>
            <a:srgbClr val="FFC600"/>
          </a:solidFill>
        </p:spPr>
        <p:txBody>
          <a:bodyPr lIns="0" tIns="0" rIns="0" bIns="0" anchor="ctr" anchorCtr="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22" name="Title 12">
            <a:extLst>
              <a:ext uri="{FF2B5EF4-FFF2-40B4-BE49-F238E27FC236}">
                <a16:creationId xmlns:a16="http://schemas.microsoft.com/office/drawing/2014/main" id="{D6F0A8AC-FFC9-41A9-365F-73DB75FBD428}"/>
              </a:ext>
            </a:extLst>
          </p:cNvPr>
          <p:cNvSpPr>
            <a:spLocks noGrp="1"/>
          </p:cNvSpPr>
          <p:nvPr>
            <p:ph type="title"/>
          </p:nvPr>
        </p:nvSpPr>
        <p:spPr>
          <a:xfrm>
            <a:off x="721954" y="1030389"/>
            <a:ext cx="6548795" cy="460932"/>
          </a:xfrm>
        </p:spPr>
        <p:txBody>
          <a:bodyPr anchor="t" anchorCtr="0"/>
          <a:lstStyle/>
          <a:p>
            <a:r>
              <a:rPr lang="en-US"/>
              <a:t>Click to edit Master title style</a:t>
            </a:r>
          </a:p>
        </p:txBody>
      </p:sp>
      <p:sp>
        <p:nvSpPr>
          <p:cNvPr id="30" name="Footer Placeholder 29">
            <a:extLst>
              <a:ext uri="{FF2B5EF4-FFF2-40B4-BE49-F238E27FC236}">
                <a16:creationId xmlns:a16="http://schemas.microsoft.com/office/drawing/2014/main" id="{4D5595DF-66AF-545B-49D3-28DEAD97A0F5}"/>
              </a:ext>
            </a:extLst>
          </p:cNvPr>
          <p:cNvSpPr>
            <a:spLocks noGrp="1"/>
          </p:cNvSpPr>
          <p:nvPr>
            <p:ph type="ftr" sz="quarter" idx="25"/>
          </p:nvPr>
        </p:nvSpPr>
        <p:spPr>
          <a:xfrm>
            <a:off x="901442" y="6303158"/>
            <a:ext cx="8796941" cy="365125"/>
          </a:xfrm>
          <a:prstGeom prst="rect">
            <a:avLst/>
          </a:prstGeom>
        </p:spPr>
        <p:txBody>
          <a:bodyPr/>
          <a:lstStyle/>
          <a:p>
            <a:endParaRPr lang="en-US"/>
          </a:p>
        </p:txBody>
      </p:sp>
      <p:sp>
        <p:nvSpPr>
          <p:cNvPr id="31" name="Slide Number Placeholder 30">
            <a:extLst>
              <a:ext uri="{FF2B5EF4-FFF2-40B4-BE49-F238E27FC236}">
                <a16:creationId xmlns:a16="http://schemas.microsoft.com/office/drawing/2014/main" id="{832BF6CC-54E6-D7D4-95C0-B248E5882708}"/>
              </a:ext>
            </a:extLst>
          </p:cNvPr>
          <p:cNvSpPr>
            <a:spLocks noGrp="1"/>
          </p:cNvSpPr>
          <p:nvPr>
            <p:ph type="sldNum" sz="quarter" idx="26"/>
          </p:nvPr>
        </p:nvSpPr>
        <p:spPr/>
        <p:txBody>
          <a:bodyPr/>
          <a:lstStyle/>
          <a:p>
            <a:fld id="{C5B5BC00-6C26-764B-B126-818F831119ED}" type="slidenum">
              <a:rPr lang="en-US" smtClean="0"/>
              <a:pPr/>
              <a:t>‹#›</a:t>
            </a:fld>
            <a:endParaRPr lang="en-US"/>
          </a:p>
        </p:txBody>
      </p:sp>
    </p:spTree>
    <p:extLst>
      <p:ext uri="{BB962C8B-B14F-4D97-AF65-F5344CB8AC3E}">
        <p14:creationId xmlns:p14="http://schemas.microsoft.com/office/powerpoint/2010/main" val="472695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AFA7BAB-D646-9FA0-7711-17850B8A144F}"/>
              </a:ext>
            </a:extLst>
          </p:cNvPr>
          <p:cNvSpPr>
            <a:spLocks noGrp="1"/>
          </p:cNvSpPr>
          <p:nvPr>
            <p:ph type="body" idx="1" hasCustomPrompt="1"/>
          </p:nvPr>
        </p:nvSpPr>
        <p:spPr>
          <a:xfrm>
            <a:off x="560486" y="1681163"/>
            <a:ext cx="5437089" cy="609276"/>
          </a:xfrm>
          <a:prstGeom prst="rect">
            <a:avLst/>
          </a:prstGeom>
        </p:spPr>
        <p:txBody>
          <a:bodyPr anchor="b">
            <a:noAutofit/>
          </a:bodyPr>
          <a:lstStyle>
            <a:lvl1pPr marL="0" indent="0">
              <a:buNone/>
              <a:defRPr sz="2000" b="1">
                <a:solidFill>
                  <a:srgbClr val="006298"/>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11" name="Content Placeholder 3">
            <a:extLst>
              <a:ext uri="{FF2B5EF4-FFF2-40B4-BE49-F238E27FC236}">
                <a16:creationId xmlns:a16="http://schemas.microsoft.com/office/drawing/2014/main" id="{09540863-EAD6-11FB-9820-ED3B0F4DEFF4}"/>
              </a:ext>
            </a:extLst>
          </p:cNvPr>
          <p:cNvSpPr>
            <a:spLocks noGrp="1"/>
          </p:cNvSpPr>
          <p:nvPr>
            <p:ph sz="half" idx="2"/>
          </p:nvPr>
        </p:nvSpPr>
        <p:spPr>
          <a:xfrm>
            <a:off x="560486" y="2423605"/>
            <a:ext cx="5437089" cy="3516506"/>
          </a:xfrm>
          <a:prstGeom prst="rect">
            <a:avLst/>
          </a:prstGeom>
        </p:spPr>
        <p:txBody>
          <a:bodyPr/>
          <a:lstStyle>
            <a:lvl1pPr>
              <a:lnSpc>
                <a:spcPct val="120000"/>
              </a:lnSpc>
              <a:buClr>
                <a:srgbClr val="07294D"/>
              </a:buClr>
              <a:defRPr sz="1800">
                <a:solidFill>
                  <a:srgbClr val="07294D"/>
                </a:solidFill>
                <a:latin typeface="Arial" panose="020B0604020202020204" pitchFamily="34" charset="0"/>
                <a:cs typeface="Arial" panose="020B0604020202020204" pitchFamily="34" charset="0"/>
              </a:defRPr>
            </a:lvl1pPr>
            <a:lvl2pPr>
              <a:lnSpc>
                <a:spcPct val="120000"/>
              </a:lnSpc>
              <a:buClr>
                <a:srgbClr val="07294D"/>
              </a:buClr>
              <a:defRPr sz="1800">
                <a:solidFill>
                  <a:srgbClr val="07294D"/>
                </a:solidFill>
                <a:latin typeface="Arial" panose="020B0604020202020204" pitchFamily="34" charset="0"/>
                <a:cs typeface="Arial" panose="020B0604020202020204" pitchFamily="34" charset="0"/>
              </a:defRPr>
            </a:lvl2pPr>
            <a:lvl3pPr>
              <a:lnSpc>
                <a:spcPct val="120000"/>
              </a:lnSpc>
              <a:buClr>
                <a:srgbClr val="07294D"/>
              </a:buClr>
              <a:defRPr sz="1800">
                <a:solidFill>
                  <a:srgbClr val="07294D"/>
                </a:solidFill>
                <a:latin typeface="Arial" panose="020B0604020202020204" pitchFamily="34" charset="0"/>
                <a:cs typeface="Arial" panose="020B0604020202020204" pitchFamily="34" charset="0"/>
              </a:defRPr>
            </a:lvl3pPr>
            <a:lvl4pPr>
              <a:lnSpc>
                <a:spcPct val="120000"/>
              </a:lnSpc>
              <a:buClr>
                <a:srgbClr val="07294D"/>
              </a:buClr>
              <a:defRPr sz="1800">
                <a:solidFill>
                  <a:srgbClr val="07294D"/>
                </a:solidFill>
                <a:latin typeface="Arial" panose="020B0604020202020204" pitchFamily="34" charset="0"/>
                <a:cs typeface="Arial" panose="020B0604020202020204" pitchFamily="34" charset="0"/>
              </a:defRPr>
            </a:lvl4pPr>
            <a:lvl5pPr>
              <a:lnSpc>
                <a:spcPct val="120000"/>
              </a:lnSpc>
              <a:buClr>
                <a:srgbClr val="07294D"/>
              </a:buClr>
              <a:defRPr sz="1800">
                <a:solidFill>
                  <a:srgbClr val="07294D"/>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19428461-8A4C-C86A-9174-F9D5438E47B5}"/>
              </a:ext>
            </a:extLst>
          </p:cNvPr>
          <p:cNvSpPr>
            <a:spLocks noGrp="1"/>
          </p:cNvSpPr>
          <p:nvPr>
            <p:ph type="body" sz="quarter" idx="3" hasCustomPrompt="1"/>
          </p:nvPr>
        </p:nvSpPr>
        <p:spPr>
          <a:xfrm>
            <a:off x="6172200" y="1681163"/>
            <a:ext cx="5459314" cy="609276"/>
          </a:xfrm>
          <a:prstGeom prst="rect">
            <a:avLst/>
          </a:prstGeom>
        </p:spPr>
        <p:txBody>
          <a:bodyPr anchor="b">
            <a:noAutofit/>
          </a:bodyPr>
          <a:lstStyle>
            <a:lvl1pPr marL="0" indent="0">
              <a:buNone/>
              <a:defRPr sz="2000" b="1">
                <a:solidFill>
                  <a:srgbClr val="006298"/>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13" name="Content Placeholder 5">
            <a:extLst>
              <a:ext uri="{FF2B5EF4-FFF2-40B4-BE49-F238E27FC236}">
                <a16:creationId xmlns:a16="http://schemas.microsoft.com/office/drawing/2014/main" id="{AC48F9F3-7EA5-2106-CA8A-194C5E562907}"/>
              </a:ext>
            </a:extLst>
          </p:cNvPr>
          <p:cNvSpPr>
            <a:spLocks noGrp="1"/>
          </p:cNvSpPr>
          <p:nvPr>
            <p:ph sz="quarter" idx="4"/>
          </p:nvPr>
        </p:nvSpPr>
        <p:spPr>
          <a:xfrm>
            <a:off x="6172200" y="2423605"/>
            <a:ext cx="5459314" cy="3516506"/>
          </a:xfrm>
          <a:prstGeom prst="rect">
            <a:avLst/>
          </a:prstGeom>
        </p:spPr>
        <p:txBody>
          <a:bodyPr/>
          <a:lstStyle>
            <a:lvl1pPr>
              <a:lnSpc>
                <a:spcPct val="120000"/>
              </a:lnSpc>
              <a:buClr>
                <a:srgbClr val="07294D"/>
              </a:buClr>
              <a:defRPr sz="1800">
                <a:solidFill>
                  <a:srgbClr val="07294D"/>
                </a:solidFill>
                <a:latin typeface="Arial" panose="020B0604020202020204" pitchFamily="34" charset="0"/>
                <a:cs typeface="Arial" panose="020B0604020202020204" pitchFamily="34" charset="0"/>
              </a:defRPr>
            </a:lvl1pPr>
            <a:lvl2pPr>
              <a:lnSpc>
                <a:spcPct val="120000"/>
              </a:lnSpc>
              <a:buClr>
                <a:srgbClr val="07294D"/>
              </a:buClr>
              <a:defRPr sz="1800">
                <a:solidFill>
                  <a:srgbClr val="07294D"/>
                </a:solidFill>
                <a:latin typeface="Arial" panose="020B0604020202020204" pitchFamily="34" charset="0"/>
                <a:cs typeface="Arial" panose="020B0604020202020204" pitchFamily="34" charset="0"/>
              </a:defRPr>
            </a:lvl2pPr>
            <a:lvl3pPr>
              <a:lnSpc>
                <a:spcPct val="120000"/>
              </a:lnSpc>
              <a:buClr>
                <a:srgbClr val="07294D"/>
              </a:buClr>
              <a:defRPr sz="1800">
                <a:solidFill>
                  <a:srgbClr val="07294D"/>
                </a:solidFill>
                <a:latin typeface="Arial" panose="020B0604020202020204" pitchFamily="34" charset="0"/>
                <a:cs typeface="Arial" panose="020B0604020202020204" pitchFamily="34" charset="0"/>
              </a:defRPr>
            </a:lvl3pPr>
            <a:lvl4pPr>
              <a:lnSpc>
                <a:spcPct val="120000"/>
              </a:lnSpc>
              <a:buClr>
                <a:srgbClr val="07294D"/>
              </a:buClr>
              <a:defRPr sz="1800">
                <a:solidFill>
                  <a:srgbClr val="07294D"/>
                </a:solidFill>
                <a:latin typeface="Arial" panose="020B0604020202020204" pitchFamily="34" charset="0"/>
                <a:cs typeface="Arial" panose="020B0604020202020204" pitchFamily="34" charset="0"/>
              </a:defRPr>
            </a:lvl4pPr>
            <a:lvl5pPr>
              <a:lnSpc>
                <a:spcPct val="120000"/>
              </a:lnSpc>
              <a:buClr>
                <a:srgbClr val="07294D"/>
              </a:buClr>
              <a:defRPr sz="1800">
                <a:solidFill>
                  <a:srgbClr val="07294D"/>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5">
            <a:extLst>
              <a:ext uri="{FF2B5EF4-FFF2-40B4-BE49-F238E27FC236}">
                <a16:creationId xmlns:a16="http://schemas.microsoft.com/office/drawing/2014/main" id="{B7D13360-C525-6447-2724-91E6F4806C40}"/>
              </a:ext>
            </a:extLst>
          </p:cNvPr>
          <p:cNvSpPr>
            <a:spLocks noGrp="1"/>
          </p:cNvSpPr>
          <p:nvPr>
            <p:ph type="body" sz="quarter" idx="21" hasCustomPrompt="1"/>
          </p:nvPr>
        </p:nvSpPr>
        <p:spPr>
          <a:xfrm>
            <a:off x="560486" y="1032604"/>
            <a:ext cx="45719" cy="435430"/>
          </a:xfrm>
          <a:prstGeom prst="rect">
            <a:avLst/>
          </a:prstGeom>
          <a:solidFill>
            <a:srgbClr val="FFC600"/>
          </a:solidFill>
        </p:spPr>
        <p:txBody>
          <a:bodyPr lIns="0" tIns="0" rIns="0" bIns="0" anchor="ctr" anchorCtr="0"/>
          <a:lstStyle>
            <a:lvl1pPr marL="0" indent="0">
              <a:buNone/>
              <a:defRPr sz="2000" b="1">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15" name="Title 12">
            <a:extLst>
              <a:ext uri="{FF2B5EF4-FFF2-40B4-BE49-F238E27FC236}">
                <a16:creationId xmlns:a16="http://schemas.microsoft.com/office/drawing/2014/main" id="{429F5C5C-F9CE-CA04-BE2B-DA9738861ED8}"/>
              </a:ext>
            </a:extLst>
          </p:cNvPr>
          <p:cNvSpPr>
            <a:spLocks noGrp="1"/>
          </p:cNvSpPr>
          <p:nvPr>
            <p:ph type="title"/>
          </p:nvPr>
        </p:nvSpPr>
        <p:spPr>
          <a:xfrm>
            <a:off x="721954" y="1030389"/>
            <a:ext cx="10909559" cy="460932"/>
          </a:xfrm>
        </p:spPr>
        <p:txBody>
          <a:bodyPr anchor="t" anchorCtr="0"/>
          <a:lstStyle/>
          <a:p>
            <a:r>
              <a:rPr lang="en-US"/>
              <a:t>Click to edit Master title style</a:t>
            </a:r>
          </a:p>
        </p:txBody>
      </p:sp>
      <p:sp>
        <p:nvSpPr>
          <p:cNvPr id="22" name="Footer Placeholder 21">
            <a:extLst>
              <a:ext uri="{FF2B5EF4-FFF2-40B4-BE49-F238E27FC236}">
                <a16:creationId xmlns:a16="http://schemas.microsoft.com/office/drawing/2014/main" id="{A90988FF-B1B4-A283-2686-35853CEB0260}"/>
              </a:ext>
            </a:extLst>
          </p:cNvPr>
          <p:cNvSpPr>
            <a:spLocks noGrp="1"/>
          </p:cNvSpPr>
          <p:nvPr>
            <p:ph type="ftr" sz="quarter" idx="22"/>
          </p:nvPr>
        </p:nvSpPr>
        <p:spPr>
          <a:xfrm>
            <a:off x="901442" y="6303158"/>
            <a:ext cx="8796941" cy="365125"/>
          </a:xfrm>
          <a:prstGeom prst="rect">
            <a:avLst/>
          </a:prstGeom>
        </p:spPr>
        <p:txBody>
          <a:bodyPr/>
          <a:lstStyle/>
          <a:p>
            <a:endParaRPr lang="en-US"/>
          </a:p>
        </p:txBody>
      </p:sp>
      <p:sp>
        <p:nvSpPr>
          <p:cNvPr id="23" name="Slide Number Placeholder 22">
            <a:extLst>
              <a:ext uri="{FF2B5EF4-FFF2-40B4-BE49-F238E27FC236}">
                <a16:creationId xmlns:a16="http://schemas.microsoft.com/office/drawing/2014/main" id="{AD0CC9E9-A7FF-13A3-E954-CE7D5784428B}"/>
              </a:ext>
            </a:extLst>
          </p:cNvPr>
          <p:cNvSpPr>
            <a:spLocks noGrp="1"/>
          </p:cNvSpPr>
          <p:nvPr>
            <p:ph type="sldNum" sz="quarter" idx="23"/>
          </p:nvPr>
        </p:nvSpPr>
        <p:spPr/>
        <p:txBody>
          <a:bodyPr/>
          <a:lstStyle/>
          <a:p>
            <a:fld id="{C5B5BC00-6C26-764B-B126-818F831119ED}" type="slidenum">
              <a:rPr lang="en-US" smtClean="0"/>
              <a:pPr/>
              <a:t>‹#›</a:t>
            </a:fld>
            <a:endParaRPr lang="en-US"/>
          </a:p>
        </p:txBody>
      </p:sp>
    </p:spTree>
    <p:extLst>
      <p:ext uri="{BB962C8B-B14F-4D97-AF65-F5344CB8AC3E}">
        <p14:creationId xmlns:p14="http://schemas.microsoft.com/office/powerpoint/2010/main" val="1619853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llege 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01061-1765-134C-AB79-E62EFE5E06C9}"/>
              </a:ext>
            </a:extLst>
          </p:cNvPr>
          <p:cNvSpPr>
            <a:spLocks noGrp="1"/>
          </p:cNvSpPr>
          <p:nvPr>
            <p:ph type="ctrTitle"/>
          </p:nvPr>
        </p:nvSpPr>
        <p:spPr>
          <a:xfrm>
            <a:off x="1524000" y="1122363"/>
            <a:ext cx="9144000" cy="2387600"/>
          </a:xfrm>
        </p:spPr>
        <p:txBody>
          <a:bodyPr anchor="b"/>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426A1E78-A5B8-304E-8FDA-090F8A15A54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763650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6" name="Content Placeholder 24">
            <a:extLst>
              <a:ext uri="{FF2B5EF4-FFF2-40B4-BE49-F238E27FC236}">
                <a16:creationId xmlns:a16="http://schemas.microsoft.com/office/drawing/2014/main" id="{89E1454E-723B-82B8-2466-1A902397603F}"/>
              </a:ext>
            </a:extLst>
          </p:cNvPr>
          <p:cNvSpPr>
            <a:spLocks noGrp="1"/>
          </p:cNvSpPr>
          <p:nvPr>
            <p:ph sz="quarter" idx="19"/>
          </p:nvPr>
        </p:nvSpPr>
        <p:spPr>
          <a:xfrm>
            <a:off x="6600772" y="1595168"/>
            <a:ext cx="5030742" cy="4524713"/>
          </a:xfrm>
          <a:prstGeom prst="rect">
            <a:avLst/>
          </a:prstGeom>
          <a:ln>
            <a:noFill/>
          </a:ln>
        </p:spPr>
        <p:txBody>
          <a:bodyPr/>
          <a:lstStyle>
            <a:lvl1pPr marL="285750" indent="-285750">
              <a:lnSpc>
                <a:spcPct val="120000"/>
              </a:lnSpc>
              <a:buClr>
                <a:schemeClr val="accent5"/>
              </a:buClr>
              <a:buFont typeface="Arial" panose="020B0604020202020204" pitchFamily="34" charset="0"/>
              <a:buChar char="•"/>
              <a:defRPr lang="en-US" sz="2200" kern="1200" dirty="0">
                <a:solidFill>
                  <a:srgbClr val="003A70"/>
                </a:solidFill>
                <a:latin typeface="+mn-lt"/>
                <a:ea typeface="+mn-ea"/>
                <a:cs typeface="+mn-cs"/>
              </a:defRPr>
            </a:lvl1pPr>
            <a:lvl2pPr>
              <a:buClr>
                <a:schemeClr val="accent5"/>
              </a:buClr>
              <a:defRPr lang="en-US" sz="2200" kern="1200" dirty="0">
                <a:solidFill>
                  <a:srgbClr val="003A70"/>
                </a:solidFill>
                <a:latin typeface="+mn-lt"/>
                <a:ea typeface="+mn-ea"/>
                <a:cs typeface="+mn-cs"/>
              </a:defRPr>
            </a:lvl2pPr>
            <a:lvl3pPr>
              <a:buClr>
                <a:schemeClr val="accent5"/>
              </a:buClr>
              <a:defRPr lang="en-US" sz="1800" kern="1200" dirty="0">
                <a:solidFill>
                  <a:srgbClr val="003A70"/>
                </a:solidFill>
                <a:latin typeface="+mn-lt"/>
                <a:ea typeface="+mn-ea"/>
                <a:cs typeface="+mn-cs"/>
              </a:defRPr>
            </a:lvl3pPr>
            <a:lvl4pPr>
              <a:buClr>
                <a:schemeClr val="accent5"/>
              </a:buClr>
              <a:defRPr lang="en-US" sz="1600" kern="1200" dirty="0">
                <a:solidFill>
                  <a:srgbClr val="003A70"/>
                </a:solidFill>
                <a:latin typeface="+mn-lt"/>
                <a:ea typeface="+mn-ea"/>
                <a:cs typeface="+mn-cs"/>
              </a:defRPr>
            </a:lvl4pPr>
            <a:lvl5pPr>
              <a:buClr>
                <a:schemeClr val="accent5"/>
              </a:buClr>
              <a:defRPr lang="en-US" sz="1600" kern="1200" dirty="0">
                <a:solidFill>
                  <a:srgbClr val="003A70"/>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8">
            <a:extLst>
              <a:ext uri="{FF2B5EF4-FFF2-40B4-BE49-F238E27FC236}">
                <a16:creationId xmlns:a16="http://schemas.microsoft.com/office/drawing/2014/main" id="{F53BE96D-953E-BECE-34C4-9AA0584FA2D6}"/>
              </a:ext>
            </a:extLst>
          </p:cNvPr>
          <p:cNvSpPr>
            <a:spLocks noGrp="1"/>
          </p:cNvSpPr>
          <p:nvPr>
            <p:ph type="title"/>
          </p:nvPr>
        </p:nvSpPr>
        <p:spPr>
          <a:xfrm>
            <a:off x="560486" y="927650"/>
            <a:ext cx="11071027" cy="667519"/>
          </a:xfrm>
        </p:spPr>
        <p:txBody>
          <a:bodyPr anchor="b" anchorCtr="0"/>
          <a:lstStyle>
            <a:lvl1pPr>
              <a:defRPr sz="4000">
                <a:solidFill>
                  <a:srgbClr val="003A70"/>
                </a:solidFill>
              </a:defRPr>
            </a:lvl1pPr>
          </a:lstStyle>
          <a:p>
            <a:r>
              <a:rPr lang="en-US"/>
              <a:t>Click to edit Master title style</a:t>
            </a:r>
          </a:p>
        </p:txBody>
      </p:sp>
      <p:sp>
        <p:nvSpPr>
          <p:cNvPr id="2" name="Text Placeholder 7">
            <a:extLst>
              <a:ext uri="{FF2B5EF4-FFF2-40B4-BE49-F238E27FC236}">
                <a16:creationId xmlns:a16="http://schemas.microsoft.com/office/drawing/2014/main" id="{95B0A526-BDC6-3C19-3146-EF638868C3BC}"/>
              </a:ext>
            </a:extLst>
          </p:cNvPr>
          <p:cNvSpPr>
            <a:spLocks noGrp="1"/>
          </p:cNvSpPr>
          <p:nvPr>
            <p:ph type="body" sz="quarter" idx="27"/>
          </p:nvPr>
        </p:nvSpPr>
        <p:spPr>
          <a:xfrm>
            <a:off x="560486" y="1595168"/>
            <a:ext cx="5584104" cy="4527337"/>
          </a:xfrm>
        </p:spPr>
        <p:txBody>
          <a:bodyPr/>
          <a:lstStyle>
            <a:lvl1pPr>
              <a:buClr>
                <a:schemeClr val="accent5"/>
              </a:buClr>
              <a:defRPr sz="2200"/>
            </a:lvl1pPr>
            <a:lvl2pPr>
              <a:buClr>
                <a:schemeClr val="accent5"/>
              </a:buClr>
              <a:defRPr sz="2000"/>
            </a:lvl2pPr>
            <a:lvl3pPr>
              <a:buClr>
                <a:schemeClr val="accent5"/>
              </a:buClr>
              <a:defRPr sz="1800"/>
            </a:lvl3pPr>
            <a:lvl4pPr>
              <a:buClr>
                <a:schemeClr val="accent5"/>
              </a:buClr>
              <a:defRPr sz="1600"/>
            </a:lvl4pPr>
            <a:lvl5pPr>
              <a:buClr>
                <a:schemeClr val="accent5"/>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1D2B5B34-0551-F0C6-AA11-CF8B3C696F42}"/>
              </a:ext>
            </a:extLst>
          </p:cNvPr>
          <p:cNvPicPr>
            <a:picLocks noChangeAspect="1"/>
          </p:cNvPicPr>
          <p:nvPr userDrawn="1"/>
        </p:nvPicPr>
        <p:blipFill>
          <a:blip r:embed="rId2"/>
          <a:stretch>
            <a:fillRect/>
          </a:stretch>
        </p:blipFill>
        <p:spPr>
          <a:xfrm>
            <a:off x="6096000" y="3429000"/>
            <a:ext cx="0" cy="0"/>
          </a:xfrm>
          <a:prstGeom prst="rect">
            <a:avLst/>
          </a:prstGeom>
        </p:spPr>
      </p:pic>
      <p:sp>
        <p:nvSpPr>
          <p:cNvPr id="9" name="TextBox 8">
            <a:extLst>
              <a:ext uri="{FF2B5EF4-FFF2-40B4-BE49-F238E27FC236}">
                <a16:creationId xmlns:a16="http://schemas.microsoft.com/office/drawing/2014/main" id="{B9824C36-E769-3D63-D767-F1F8E1E54410}"/>
              </a:ext>
            </a:extLst>
          </p:cNvPr>
          <p:cNvSpPr txBox="1"/>
          <p:nvPr userDrawn="1"/>
        </p:nvSpPr>
        <p:spPr>
          <a:xfrm>
            <a:off x="6493565" y="6639339"/>
            <a:ext cx="184731" cy="369332"/>
          </a:xfrm>
          <a:prstGeom prst="rect">
            <a:avLst/>
          </a:prstGeom>
          <a:noFill/>
        </p:spPr>
        <p:txBody>
          <a:bodyPr wrap="none" rtlCol="0">
            <a:spAutoFit/>
          </a:bodyPr>
          <a:lstStyle/>
          <a:p>
            <a:endParaRPr lang="en-US" b="1" i="0">
              <a:latin typeface="Arial" panose="020B0604020202020204" pitchFamily="34" charset="0"/>
            </a:endParaRPr>
          </a:p>
        </p:txBody>
      </p:sp>
    </p:spTree>
    <p:extLst>
      <p:ext uri="{BB962C8B-B14F-4D97-AF65-F5344CB8AC3E}">
        <p14:creationId xmlns:p14="http://schemas.microsoft.com/office/powerpoint/2010/main" val="4023786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646BF96-CF25-6FDD-0D3A-953CAFB2597F}"/>
              </a:ext>
            </a:extLst>
          </p:cNvPr>
          <p:cNvSpPr>
            <a:spLocks noGrp="1"/>
          </p:cNvSpPr>
          <p:nvPr>
            <p:ph type="sldNum" sz="quarter" idx="11"/>
          </p:nvPr>
        </p:nvSpPr>
        <p:spPr/>
        <p:txBody>
          <a:bodyPr/>
          <a:lstStyle/>
          <a:p>
            <a:fld id="{C5B5BC00-6C26-764B-B126-818F831119ED}" type="slidenum">
              <a:rPr lang="en-US" smtClean="0"/>
              <a:pPr/>
              <a:t>‹#›</a:t>
            </a:fld>
            <a:endParaRPr lang="en-US"/>
          </a:p>
        </p:txBody>
      </p:sp>
    </p:spTree>
    <p:extLst>
      <p:ext uri="{BB962C8B-B14F-4D97-AF65-F5344CB8AC3E}">
        <p14:creationId xmlns:p14="http://schemas.microsoft.com/office/powerpoint/2010/main" val="25869348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NO LOGO 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A61FEE-7F89-AF6C-E598-8CEA2F43D1A9}"/>
              </a:ext>
            </a:extLst>
          </p:cNvPr>
          <p:cNvPicPr>
            <a:picLocks noChangeAspect="1"/>
          </p:cNvPicPr>
          <p:nvPr userDrawn="1"/>
        </p:nvPicPr>
        <p:blipFill>
          <a:blip r:embed="rId2"/>
          <a:srcRect l="24788"/>
          <a:stretch>
            <a:fillRect/>
          </a:stretch>
        </p:blipFill>
        <p:spPr>
          <a:xfrm>
            <a:off x="0" y="0"/>
            <a:ext cx="12192000" cy="379413"/>
          </a:xfrm>
          <a:prstGeom prst="rect">
            <a:avLst/>
          </a:prstGeom>
        </p:spPr>
      </p:pic>
    </p:spTree>
    <p:extLst>
      <p:ext uri="{BB962C8B-B14F-4D97-AF65-F5344CB8AC3E}">
        <p14:creationId xmlns:p14="http://schemas.microsoft.com/office/powerpoint/2010/main" val="1750586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ABD3C8F-57DD-A266-EBBB-1B1A9FE6AEC6}"/>
              </a:ext>
            </a:extLst>
          </p:cNvPr>
          <p:cNvSpPr>
            <a:spLocks noGrp="1"/>
          </p:cNvSpPr>
          <p:nvPr>
            <p:ph type="pic" sz="quarter" idx="10"/>
          </p:nvPr>
        </p:nvSpPr>
        <p:spPr>
          <a:xfrm>
            <a:off x="0" y="388938"/>
            <a:ext cx="12192000" cy="6469062"/>
          </a:xfrm>
          <a:solidFill>
            <a:schemeClr val="bg2">
              <a:lumMod val="90000"/>
            </a:schemeClr>
          </a:solidFill>
        </p:spPr>
        <p:txBody>
          <a:bodyPr/>
          <a:lstStyle/>
          <a:p>
            <a:endParaRPr lang="en-US"/>
          </a:p>
        </p:txBody>
      </p:sp>
    </p:spTree>
    <p:extLst>
      <p:ext uri="{BB962C8B-B14F-4D97-AF65-F5344CB8AC3E}">
        <p14:creationId xmlns:p14="http://schemas.microsoft.com/office/powerpoint/2010/main" val="2084621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F237-00CF-E54A-B379-FC407A57B600}"/>
              </a:ext>
            </a:extLst>
          </p:cNvPr>
          <p:cNvSpPr>
            <a:spLocks noGrp="1"/>
          </p:cNvSpPr>
          <p:nvPr>
            <p:ph type="title"/>
          </p:nvPr>
        </p:nvSpPr>
        <p:spPr>
          <a:xfrm>
            <a:off x="831850" y="393193"/>
            <a:ext cx="10515600" cy="1316736"/>
          </a:xfrm>
        </p:spPr>
        <p:txBody>
          <a:bodyPr vert="horz" lIns="91440" tIns="45720" rIns="91440" bIns="45720" rtlCol="0" anchor="ctr">
            <a:normAutofit/>
          </a:bodyPr>
          <a:lstStyle>
            <a:lvl1pPr>
              <a:defRPr lang="en-US" dirty="0"/>
            </a:lvl1pPr>
          </a:lstStyle>
          <a:p>
            <a:pPr lvl="0"/>
            <a:r>
              <a:rPr lang="en-US"/>
              <a:t>Click to edit Master title style</a:t>
            </a:r>
          </a:p>
        </p:txBody>
      </p:sp>
      <p:sp>
        <p:nvSpPr>
          <p:cNvPr id="10" name="Content Placeholder 9">
            <a:extLst>
              <a:ext uri="{FF2B5EF4-FFF2-40B4-BE49-F238E27FC236}">
                <a16:creationId xmlns:a16="http://schemas.microsoft.com/office/drawing/2014/main" id="{C52DBE39-E3FC-4576-8EE9-295AA37B579F}"/>
              </a:ext>
            </a:extLst>
          </p:cNvPr>
          <p:cNvSpPr>
            <a:spLocks noGrp="1"/>
          </p:cNvSpPr>
          <p:nvPr>
            <p:ph sz="quarter" idx="14"/>
          </p:nvPr>
        </p:nvSpPr>
        <p:spPr>
          <a:xfrm>
            <a:off x="831850" y="1709929"/>
            <a:ext cx="10515600" cy="42527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448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0AF025F-E450-204D-A503-F98873662B90}"/>
              </a:ext>
            </a:extLst>
          </p:cNvPr>
          <p:cNvSpPr>
            <a:spLocks noGrp="1"/>
          </p:cNvSpPr>
          <p:nvPr>
            <p:ph type="sldNum" sz="quarter" idx="12"/>
          </p:nvPr>
        </p:nvSpPr>
        <p:spPr>
          <a:xfrm>
            <a:off x="2450592" y="6356350"/>
            <a:ext cx="7479792" cy="365125"/>
          </a:xfrm>
          <a:prstGeom prst="rect">
            <a:avLst/>
          </a:prstGeom>
        </p:spPr>
        <p:txBody>
          <a:bodyPr/>
          <a:lstStyle>
            <a:lvl1pPr algn="ctr">
              <a:defRPr/>
            </a:lvl1pPr>
          </a:lstStyle>
          <a:p>
            <a:fld id="{C86B2695-47CA-4343-AC6D-A9F70CFBFEE4}" type="slidenum">
              <a:rPr lang="en-US" smtClean="0"/>
              <a:pPr/>
              <a:t>‹#›</a:t>
            </a:fld>
            <a:endParaRPr lang="en-US"/>
          </a:p>
        </p:txBody>
      </p:sp>
      <p:sp>
        <p:nvSpPr>
          <p:cNvPr id="2" name="Title 1">
            <a:extLst>
              <a:ext uri="{FF2B5EF4-FFF2-40B4-BE49-F238E27FC236}">
                <a16:creationId xmlns:a16="http://schemas.microsoft.com/office/drawing/2014/main" id="{72F85EBF-04B4-D941-9EF2-619E6EFCEC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816F7D-277A-714B-8BFC-30D16455C6D6}"/>
              </a:ext>
            </a:extLst>
          </p:cNvPr>
          <p:cNvSpPr>
            <a:spLocks noGrp="1"/>
          </p:cNvSpPr>
          <p:nvPr>
            <p:ph sz="half" idx="1"/>
          </p:nvPr>
        </p:nvSpPr>
        <p:spPr>
          <a:xfrm>
            <a:off x="838200" y="1690688"/>
            <a:ext cx="5181600" cy="4486275"/>
          </a:xfrm>
        </p:spPr>
        <p:txBody>
          <a:bodyPr>
            <a:normAutofit/>
          </a:bodyPr>
          <a:lstStyle>
            <a:lvl1pPr marL="0" indent="0">
              <a:lnSpc>
                <a:spcPct val="110000"/>
              </a:lnSpc>
              <a:buNone/>
              <a:defRPr sz="2400"/>
            </a:lvl1pPr>
            <a:lvl2pPr>
              <a:lnSpc>
                <a:spcPct val="110000"/>
              </a:lnSpc>
              <a:defRPr sz="2000"/>
            </a:lvl2pPr>
            <a:lvl3pPr>
              <a:lnSpc>
                <a:spcPct val="110000"/>
              </a:lnSpc>
              <a:defRPr sz="1800"/>
            </a:lvl3pPr>
            <a:lvl4pPr>
              <a:lnSpc>
                <a:spcPct val="110000"/>
              </a:lnSpc>
              <a:defRPr sz="1600"/>
            </a:lvl4pPr>
            <a:lvl5pPr>
              <a:lnSpc>
                <a:spcPct val="11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86560E-5CDD-4941-AE89-7C8889E41672}"/>
              </a:ext>
            </a:extLst>
          </p:cNvPr>
          <p:cNvSpPr>
            <a:spLocks noGrp="1"/>
          </p:cNvSpPr>
          <p:nvPr>
            <p:ph sz="half" idx="2"/>
          </p:nvPr>
        </p:nvSpPr>
        <p:spPr>
          <a:xfrm>
            <a:off x="6172200" y="1690688"/>
            <a:ext cx="5181600" cy="4486275"/>
          </a:xfrm>
        </p:spPr>
        <p:txBody>
          <a:bodyPr>
            <a:normAutofit/>
          </a:bodyPr>
          <a:lstStyle>
            <a:lvl1pPr algn="l" defTabSz="914400" rtl="0" eaLnBrk="1" latinLnBrk="0" hangingPunct="1">
              <a:lnSpc>
                <a:spcPct val="110000"/>
              </a:lnSpc>
              <a:buFont typeface="Arial" panose="020B0604020202020204" pitchFamily="34" charset="0"/>
              <a:defRPr lang="en-US" sz="2400" kern="1200" dirty="0">
                <a:solidFill>
                  <a:srgbClr val="00416F"/>
                </a:solidFill>
                <a:latin typeface="Arial" panose="020B0604020202020204" pitchFamily="34" charset="0"/>
                <a:ea typeface="+mn-ea"/>
                <a:cs typeface="Arial" panose="020B0604020202020204" pitchFamily="34" charset="0"/>
              </a:defRPr>
            </a:lvl1pPr>
            <a:lvl2pPr algn="l" defTabSz="914400" rtl="0" eaLnBrk="1" latinLnBrk="0" hangingPunct="1">
              <a:lnSpc>
                <a:spcPct val="110000"/>
              </a:lnSpc>
              <a:buFont typeface="Arial" panose="020B0604020202020204" pitchFamily="34" charset="0"/>
              <a:defRPr lang="en-US" sz="2000" kern="1200" dirty="0" smtClean="0">
                <a:solidFill>
                  <a:srgbClr val="00416F"/>
                </a:solidFill>
                <a:latin typeface="Arial" panose="020B0604020202020204" pitchFamily="34" charset="0"/>
                <a:ea typeface="+mn-ea"/>
                <a:cs typeface="Arial" panose="020B0604020202020204" pitchFamily="34" charset="0"/>
              </a:defRPr>
            </a:lvl2pPr>
            <a:lvl3pPr algn="l" defTabSz="914400" rtl="0" eaLnBrk="1" latinLnBrk="0" hangingPunct="1">
              <a:lnSpc>
                <a:spcPct val="110000"/>
              </a:lnSpc>
              <a:buFont typeface="Arial" panose="020B0604020202020204" pitchFamily="34" charset="0"/>
              <a:defRPr lang="en-US" sz="1800" kern="1200" dirty="0" smtClean="0">
                <a:solidFill>
                  <a:srgbClr val="00416F"/>
                </a:solidFill>
                <a:latin typeface="Arial" panose="020B0604020202020204" pitchFamily="34" charset="0"/>
                <a:ea typeface="+mn-ea"/>
                <a:cs typeface="Arial" panose="020B0604020202020204" pitchFamily="34" charset="0"/>
              </a:defRPr>
            </a:lvl3pPr>
            <a:lvl4pPr algn="l" defTabSz="914400" rtl="0" eaLnBrk="1" latinLnBrk="0" hangingPunct="1">
              <a:lnSpc>
                <a:spcPct val="110000"/>
              </a:lnSpc>
              <a:buFont typeface="Arial" panose="020B0604020202020204" pitchFamily="34" charset="0"/>
              <a:defRPr lang="en-US" sz="1600" kern="1200" dirty="0" smtClean="0">
                <a:solidFill>
                  <a:srgbClr val="00416F"/>
                </a:solidFill>
                <a:latin typeface="Arial" panose="020B0604020202020204" pitchFamily="34" charset="0"/>
                <a:ea typeface="+mn-ea"/>
                <a:cs typeface="Arial" panose="020B0604020202020204" pitchFamily="34" charset="0"/>
              </a:defRPr>
            </a:lvl4pPr>
            <a:lvl5pPr algn="l" defTabSz="914400" rtl="0" eaLnBrk="1" latinLnBrk="0" hangingPunct="1">
              <a:lnSpc>
                <a:spcPct val="110000"/>
              </a:lnSpc>
              <a:buFont typeface="Arial" panose="020B0604020202020204" pitchFamily="34" charset="0"/>
              <a:defRPr lang="en-US" sz="1600" kern="1200" dirty="0">
                <a:solidFill>
                  <a:srgbClr val="00416F"/>
                </a:solidFill>
                <a:latin typeface="Arial" panose="020B0604020202020204" pitchFamily="34" charset="0"/>
                <a:ea typeface="+mn-ea"/>
                <a:cs typeface="Arial" panose="020B0604020202020204" pitchFamily="34" charset="0"/>
              </a:defRPr>
            </a:lvl5pPr>
          </a:lstStyle>
          <a:p>
            <a:pPr lvl="0"/>
            <a:r>
              <a:rPr lang="en-US"/>
              <a:t>Click to edit Master text styles</a:t>
            </a:r>
          </a:p>
          <a:p>
            <a:pPr marL="685800" lvl="1" indent="-228600" algn="l" defTabSz="914400" rtl="0" eaLnBrk="1" latinLnBrk="0" hangingPunct="1">
              <a:lnSpc>
                <a:spcPct val="110000"/>
              </a:lnSpc>
              <a:spcBef>
                <a:spcPts val="500"/>
              </a:spcBef>
              <a:buClr>
                <a:srgbClr val="FFC000"/>
              </a:buClr>
              <a:buFont typeface="Wingdings" panose="05000000000000000000" pitchFamily="2" charset="2"/>
              <a:buChar char="§"/>
            </a:pPr>
            <a:r>
              <a:rPr lang="en-US"/>
              <a:t>Second level</a:t>
            </a:r>
          </a:p>
          <a:p>
            <a:pPr marL="1143000" lvl="2" indent="-228600" algn="l" defTabSz="914400" rtl="0" eaLnBrk="1" latinLnBrk="0" hangingPunct="1">
              <a:lnSpc>
                <a:spcPct val="110000"/>
              </a:lnSpc>
              <a:spcBef>
                <a:spcPts val="500"/>
              </a:spcBef>
              <a:buClr>
                <a:srgbClr val="FFC000"/>
              </a:buClr>
              <a:buFont typeface="Wingdings" panose="05000000000000000000" pitchFamily="2" charset="2"/>
              <a:buChar char="§"/>
            </a:pPr>
            <a:r>
              <a:rPr lang="en-US"/>
              <a:t>Third level</a:t>
            </a:r>
          </a:p>
          <a:p>
            <a:pPr marL="1600200" lvl="3" indent="-228600" algn="l" defTabSz="914400" rtl="0" eaLnBrk="1" latinLnBrk="0" hangingPunct="1">
              <a:lnSpc>
                <a:spcPct val="110000"/>
              </a:lnSpc>
              <a:spcBef>
                <a:spcPts val="500"/>
              </a:spcBef>
              <a:buClr>
                <a:srgbClr val="FFC000"/>
              </a:buClr>
              <a:buFont typeface="Wingdings" panose="05000000000000000000" pitchFamily="2" charset="2"/>
              <a:buChar char="§"/>
            </a:pPr>
            <a:r>
              <a:rPr lang="en-US"/>
              <a:t>Fourth level</a:t>
            </a:r>
          </a:p>
          <a:p>
            <a:pPr marL="2057400" lvl="4" indent="-228600" algn="l" defTabSz="914400" rtl="0" eaLnBrk="1" latinLnBrk="0" hangingPunct="1">
              <a:lnSpc>
                <a:spcPct val="110000"/>
              </a:lnSpc>
              <a:spcBef>
                <a:spcPts val="500"/>
              </a:spcBef>
              <a:buClr>
                <a:srgbClr val="FFC000"/>
              </a:buClr>
              <a:buFont typeface="Wingdings" panose="05000000000000000000" pitchFamily="2" charset="2"/>
              <a:buChar char="§"/>
            </a:pPr>
            <a:r>
              <a:rPr lang="en-US"/>
              <a:t>Fifth level</a:t>
            </a:r>
          </a:p>
        </p:txBody>
      </p:sp>
    </p:spTree>
    <p:extLst>
      <p:ext uri="{BB962C8B-B14F-4D97-AF65-F5344CB8AC3E}">
        <p14:creationId xmlns:p14="http://schemas.microsoft.com/office/powerpoint/2010/main" val="406166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Graphic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932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238DD-F447-9844-860E-ED6644B203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51404D-590E-CF48-8B34-3758A09E3BF0}"/>
              </a:ext>
            </a:extLst>
          </p:cNvPr>
          <p:cNvSpPr>
            <a:spLocks noGrp="1"/>
          </p:cNvSpPr>
          <p:nvPr>
            <p:ph idx="1"/>
          </p:nvPr>
        </p:nvSpPr>
        <p:spPr>
          <a:xfrm>
            <a:off x="839788" y="2057400"/>
            <a:ext cx="3932237" cy="4091787"/>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1848571D-53FF-424A-9106-F1E9CD171E6E}"/>
              </a:ext>
            </a:extLst>
          </p:cNvPr>
          <p:cNvSpPr>
            <a:spLocks noGrp="1"/>
          </p:cNvSpPr>
          <p:nvPr>
            <p:ph type="sldNum" sz="quarter" idx="12"/>
          </p:nvPr>
        </p:nvSpPr>
        <p:spPr>
          <a:xfrm>
            <a:off x="2450592" y="6356350"/>
            <a:ext cx="7479792" cy="365125"/>
          </a:xfrm>
          <a:prstGeom prst="rect">
            <a:avLst/>
          </a:prstGeom>
        </p:spPr>
        <p:txBody>
          <a:bodyPr/>
          <a:lstStyle>
            <a:lvl1pPr algn="ctr">
              <a:defRPr/>
            </a:lvl1pPr>
          </a:lstStyle>
          <a:p>
            <a:fld id="{C86B2695-47CA-4343-AC6D-A9F70CFBFEE4}" type="slidenum">
              <a:rPr lang="en-US" smtClean="0"/>
              <a:pPr/>
              <a:t>‹#›</a:t>
            </a:fld>
            <a:endParaRPr lang="en-US"/>
          </a:p>
        </p:txBody>
      </p:sp>
      <p:sp>
        <p:nvSpPr>
          <p:cNvPr id="12" name="Online Image Placeholder 11">
            <a:extLst>
              <a:ext uri="{FF2B5EF4-FFF2-40B4-BE49-F238E27FC236}">
                <a16:creationId xmlns:a16="http://schemas.microsoft.com/office/drawing/2014/main" id="{B6C869BD-DF4C-4F85-C9FA-C66D6EDD5DEA}"/>
              </a:ext>
            </a:extLst>
          </p:cNvPr>
          <p:cNvSpPr>
            <a:spLocks noGrp="1"/>
          </p:cNvSpPr>
          <p:nvPr>
            <p:ph type="clipArt" sz="quarter" idx="13"/>
          </p:nvPr>
        </p:nvSpPr>
        <p:spPr>
          <a:xfrm>
            <a:off x="4914900" y="457200"/>
            <a:ext cx="6929438" cy="5692775"/>
          </a:xfrm>
        </p:spPr>
        <p:txBody>
          <a:bodyPr/>
          <a:lstStyle/>
          <a:p>
            <a:endParaRPr lang="en-US"/>
          </a:p>
        </p:txBody>
      </p:sp>
    </p:spTree>
    <p:extLst>
      <p:ext uri="{BB962C8B-B14F-4D97-AF65-F5344CB8AC3E}">
        <p14:creationId xmlns:p14="http://schemas.microsoft.com/office/powerpoint/2010/main" val="1167579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77E51-A4AB-944F-8C05-35DC8C1DE76C}"/>
              </a:ext>
            </a:extLst>
          </p:cNvPr>
          <p:cNvSpPr>
            <a:spLocks noGrp="1"/>
          </p:cNvSpPr>
          <p:nvPr>
            <p:ph type="title"/>
          </p:nvPr>
        </p:nvSpPr>
        <p:spPr>
          <a:xfrm>
            <a:off x="7445322"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F45C9A-D0F5-C049-AF62-DC16D1573D21}"/>
              </a:ext>
            </a:extLst>
          </p:cNvPr>
          <p:cNvSpPr>
            <a:spLocks noGrp="1"/>
          </p:cNvSpPr>
          <p:nvPr>
            <p:ph type="pic" idx="1"/>
          </p:nvPr>
        </p:nvSpPr>
        <p:spPr>
          <a:xfrm>
            <a:off x="802246"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09A86D-DC69-9444-B061-6B169B34E95D}"/>
              </a:ext>
            </a:extLst>
          </p:cNvPr>
          <p:cNvSpPr>
            <a:spLocks noGrp="1"/>
          </p:cNvSpPr>
          <p:nvPr>
            <p:ph type="body" sz="half" idx="2"/>
          </p:nvPr>
        </p:nvSpPr>
        <p:spPr>
          <a:xfrm>
            <a:off x="744532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Slide Number Placeholder 6">
            <a:extLst>
              <a:ext uri="{FF2B5EF4-FFF2-40B4-BE49-F238E27FC236}">
                <a16:creationId xmlns:a16="http://schemas.microsoft.com/office/drawing/2014/main" id="{9DC16F4B-F171-4FBD-A9BB-4D1DE12D3018}"/>
              </a:ext>
            </a:extLst>
          </p:cNvPr>
          <p:cNvSpPr>
            <a:spLocks noGrp="1"/>
          </p:cNvSpPr>
          <p:nvPr>
            <p:ph type="sldNum" sz="quarter" idx="12"/>
          </p:nvPr>
        </p:nvSpPr>
        <p:spPr>
          <a:xfrm>
            <a:off x="2450592" y="6356350"/>
            <a:ext cx="7479792" cy="365125"/>
          </a:xfrm>
          <a:prstGeom prst="rect">
            <a:avLst/>
          </a:prstGeom>
        </p:spPr>
        <p:txBody>
          <a:bodyPr/>
          <a:lstStyle>
            <a:lvl1pPr algn="ctr">
              <a:defRPr/>
            </a:lvl1pPr>
          </a:lstStyle>
          <a:p>
            <a:fld id="{C86B2695-47CA-4343-AC6D-A9F70CFBFEE4}" type="slidenum">
              <a:rPr lang="en-US" smtClean="0"/>
              <a:pPr/>
              <a:t>‹#›</a:t>
            </a:fld>
            <a:endParaRPr lang="en-US"/>
          </a:p>
        </p:txBody>
      </p:sp>
    </p:spTree>
    <p:extLst>
      <p:ext uri="{BB962C8B-B14F-4D97-AF65-F5344CB8AC3E}">
        <p14:creationId xmlns:p14="http://schemas.microsoft.com/office/powerpoint/2010/main" val="2744024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 Opt 4">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6C8362B3-5D45-7497-A3DB-608A24FA6B16}"/>
              </a:ext>
            </a:extLst>
          </p:cNvPr>
          <p:cNvSpPr>
            <a:spLocks noGrp="1"/>
          </p:cNvSpPr>
          <p:nvPr>
            <p:ph type="pic" sz="quarter" idx="21" hasCustomPrompt="1"/>
          </p:nvPr>
        </p:nvSpPr>
        <p:spPr>
          <a:xfrm>
            <a:off x="0" y="0"/>
            <a:ext cx="12192000" cy="6858000"/>
          </a:xfrm>
          <a:solidFill>
            <a:schemeClr val="bg2">
              <a:lumMod val="90000"/>
            </a:schemeClr>
          </a:solidFill>
        </p:spPr>
        <p:txBody>
          <a:bodyPr/>
          <a:lstStyle>
            <a:lvl1pPr>
              <a:defRPr/>
            </a:lvl1pPr>
          </a:lstStyle>
          <a:p>
            <a:r>
              <a:rPr lang="en-US"/>
              <a:t>TIP: to insert an image in background -- click on this grey box and go to the “Insert” ribbon, select the “Pictures” pulldown and select “Picture from file…” </a:t>
            </a:r>
          </a:p>
        </p:txBody>
      </p:sp>
      <p:sp>
        <p:nvSpPr>
          <p:cNvPr id="6" name="Picture Placeholder 5">
            <a:extLst>
              <a:ext uri="{FF2B5EF4-FFF2-40B4-BE49-F238E27FC236}">
                <a16:creationId xmlns:a16="http://schemas.microsoft.com/office/drawing/2014/main" id="{4BF2ED90-0D69-D8F7-FE32-973E6819D047}"/>
              </a:ext>
            </a:extLst>
          </p:cNvPr>
          <p:cNvSpPr>
            <a:spLocks noGrp="1"/>
          </p:cNvSpPr>
          <p:nvPr>
            <p:ph type="pic" sz="quarter" idx="22"/>
          </p:nvPr>
        </p:nvSpPr>
        <p:spPr>
          <a:xfrm>
            <a:off x="1655763" y="896937"/>
            <a:ext cx="8878887" cy="5175504"/>
          </a:xfrm>
          <a:solidFill>
            <a:srgbClr val="07284D">
              <a:alpha val="70000"/>
            </a:srgbClr>
          </a:solidFill>
        </p:spPr>
        <p:txBody>
          <a:bodyPr/>
          <a:lstStyle/>
          <a:p>
            <a:endParaRPr lang="en-US"/>
          </a:p>
        </p:txBody>
      </p:sp>
      <p:sp>
        <p:nvSpPr>
          <p:cNvPr id="23" name="Text Placeholder 22">
            <a:extLst>
              <a:ext uri="{FF2B5EF4-FFF2-40B4-BE49-F238E27FC236}">
                <a16:creationId xmlns:a16="http://schemas.microsoft.com/office/drawing/2014/main" id="{2355077E-B939-E18D-D7D6-9D14CE61105B}"/>
              </a:ext>
            </a:extLst>
          </p:cNvPr>
          <p:cNvSpPr>
            <a:spLocks noGrp="1"/>
          </p:cNvSpPr>
          <p:nvPr>
            <p:ph type="body" sz="quarter" idx="15" hasCustomPrompt="1"/>
          </p:nvPr>
        </p:nvSpPr>
        <p:spPr>
          <a:xfrm>
            <a:off x="1838476" y="1798340"/>
            <a:ext cx="8115959" cy="2135461"/>
          </a:xfrm>
          <a:prstGeom prst="rect">
            <a:avLst/>
          </a:prstGeom>
        </p:spPr>
        <p:txBody>
          <a:bodyPr anchor="ctr" anchorCtr="0">
            <a:noAutofit/>
          </a:bodyPr>
          <a:lstStyle>
            <a:lvl1pPr marL="0" indent="0">
              <a:lnSpc>
                <a:spcPct val="90000"/>
              </a:lnSpc>
              <a:buNone/>
              <a:defRPr sz="5500" b="1">
                <a:solidFill>
                  <a:schemeClr val="bg1"/>
                </a:solidFill>
                <a:latin typeface="Arial" panose="020B0604020202020204" pitchFamily="34" charset="0"/>
                <a:cs typeface="Arial" panose="020B0604020202020204" pitchFamily="34" charset="0"/>
              </a:defRPr>
            </a:lvl1pPr>
            <a:lvl2pPr marL="457200" indent="0">
              <a:buNone/>
              <a:defRPr sz="5500" b="1">
                <a:solidFill>
                  <a:srgbClr val="07294D"/>
                </a:solidFill>
                <a:latin typeface="Arial" panose="020B0604020202020204" pitchFamily="34" charset="0"/>
                <a:cs typeface="Arial" panose="020B0604020202020204" pitchFamily="34" charset="0"/>
              </a:defRPr>
            </a:lvl2pPr>
            <a:lvl3pPr marL="914400" indent="0">
              <a:buNone/>
              <a:defRPr sz="5500" b="1">
                <a:solidFill>
                  <a:srgbClr val="07294D"/>
                </a:solidFill>
                <a:latin typeface="Arial" panose="020B0604020202020204" pitchFamily="34" charset="0"/>
                <a:cs typeface="Arial" panose="020B0604020202020204" pitchFamily="34" charset="0"/>
              </a:defRPr>
            </a:lvl3pPr>
            <a:lvl4pPr marL="1371600" indent="0">
              <a:buNone/>
              <a:defRPr sz="5500" b="1">
                <a:solidFill>
                  <a:srgbClr val="07294D"/>
                </a:solidFill>
                <a:latin typeface="Arial" panose="020B0604020202020204" pitchFamily="34" charset="0"/>
                <a:cs typeface="Arial" panose="020B0604020202020204" pitchFamily="34" charset="0"/>
              </a:defRPr>
            </a:lvl4pPr>
            <a:lvl5pPr marL="1828800" indent="0">
              <a:buNone/>
              <a:defRPr sz="5500" b="1">
                <a:solidFill>
                  <a:srgbClr val="07294D"/>
                </a:solidFill>
                <a:latin typeface="Arial" panose="020B0604020202020204" pitchFamily="34" charset="0"/>
                <a:cs typeface="Arial" panose="020B0604020202020204" pitchFamily="34" charset="0"/>
              </a:defRPr>
            </a:lvl5pPr>
          </a:lstStyle>
          <a:p>
            <a:pPr lvl="0"/>
            <a:r>
              <a:rPr lang="en-US"/>
              <a:t>Headline for Title Slide Option 4</a:t>
            </a:r>
          </a:p>
        </p:txBody>
      </p:sp>
      <p:sp>
        <p:nvSpPr>
          <p:cNvPr id="24" name="Text Placeholder 21">
            <a:extLst>
              <a:ext uri="{FF2B5EF4-FFF2-40B4-BE49-F238E27FC236}">
                <a16:creationId xmlns:a16="http://schemas.microsoft.com/office/drawing/2014/main" id="{98AC2F7A-3FEC-C4E4-EE3A-2D572C5C2F71}"/>
              </a:ext>
            </a:extLst>
          </p:cNvPr>
          <p:cNvSpPr>
            <a:spLocks noGrp="1"/>
          </p:cNvSpPr>
          <p:nvPr>
            <p:ph type="body" sz="quarter" idx="17" hasCustomPrompt="1"/>
          </p:nvPr>
        </p:nvSpPr>
        <p:spPr>
          <a:xfrm>
            <a:off x="1902332" y="5372839"/>
            <a:ext cx="7965288" cy="514350"/>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marL="914400" indent="0">
              <a:buNone/>
              <a:defRPr sz="2000">
                <a:latin typeface="Arial" panose="020B0604020202020204" pitchFamily="34" charset="0"/>
                <a:cs typeface="Arial" panose="020B0604020202020204" pitchFamily="34" charset="0"/>
              </a:defRPr>
            </a:lvl3pPr>
            <a:lvl4pPr marL="1371600" indent="0">
              <a:buNone/>
              <a:defRPr sz="2000">
                <a:latin typeface="Arial" panose="020B0604020202020204" pitchFamily="34" charset="0"/>
                <a:cs typeface="Arial" panose="020B0604020202020204" pitchFamily="34" charset="0"/>
              </a:defRPr>
            </a:lvl4pPr>
            <a:lvl5pPr marL="1828800" indent="0">
              <a:buNone/>
              <a:defRPr sz="2000">
                <a:latin typeface="Arial" panose="020B0604020202020204" pitchFamily="34" charset="0"/>
                <a:cs typeface="Arial" panose="020B0604020202020204" pitchFamily="34" charset="0"/>
              </a:defRPr>
            </a:lvl5pPr>
          </a:lstStyle>
          <a:p>
            <a:pPr lvl="0"/>
            <a:r>
              <a:rPr lang="en-US"/>
              <a:t>DATE: Month Day, 2025</a:t>
            </a:r>
          </a:p>
        </p:txBody>
      </p:sp>
      <p:sp>
        <p:nvSpPr>
          <p:cNvPr id="26" name="Text Placeholder 5">
            <a:extLst>
              <a:ext uri="{FF2B5EF4-FFF2-40B4-BE49-F238E27FC236}">
                <a16:creationId xmlns:a16="http://schemas.microsoft.com/office/drawing/2014/main" id="{E5FE27D8-EB80-BCFE-FA0E-1A0673AD6EA1}"/>
              </a:ext>
            </a:extLst>
          </p:cNvPr>
          <p:cNvSpPr>
            <a:spLocks noGrp="1"/>
          </p:cNvSpPr>
          <p:nvPr>
            <p:ph type="body" sz="quarter" idx="19" hasCustomPrompt="1"/>
          </p:nvPr>
        </p:nvSpPr>
        <p:spPr>
          <a:xfrm>
            <a:off x="1657850" y="1418926"/>
            <a:ext cx="5561373" cy="379413"/>
          </a:xfrm>
          <a:prstGeom prst="rect">
            <a:avLst/>
          </a:prstGeom>
          <a:solidFill>
            <a:srgbClr val="FFC600"/>
          </a:solidFill>
        </p:spPr>
        <p:txBody>
          <a:bodyPr anchor="ctr" anchorCtr="0"/>
          <a:lstStyle>
            <a:lvl1pPr marL="0" indent="0">
              <a:buNone/>
              <a:defRPr sz="1900" b="1">
                <a:solidFill>
                  <a:schemeClr val="tx1"/>
                </a:solidFill>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DEPARTMENT NAME</a:t>
            </a:r>
          </a:p>
        </p:txBody>
      </p:sp>
      <p:sp>
        <p:nvSpPr>
          <p:cNvPr id="27" name="Text Placeholder 5">
            <a:extLst>
              <a:ext uri="{FF2B5EF4-FFF2-40B4-BE49-F238E27FC236}">
                <a16:creationId xmlns:a16="http://schemas.microsoft.com/office/drawing/2014/main" id="{A871BBAF-ED15-8996-67C4-06D63E98626E}"/>
              </a:ext>
            </a:extLst>
          </p:cNvPr>
          <p:cNvSpPr>
            <a:spLocks noGrp="1"/>
          </p:cNvSpPr>
          <p:nvPr>
            <p:ph type="body" sz="quarter" idx="20" hasCustomPrompt="1"/>
          </p:nvPr>
        </p:nvSpPr>
        <p:spPr>
          <a:xfrm>
            <a:off x="1835810" y="3933801"/>
            <a:ext cx="45719" cy="648357"/>
          </a:xfrm>
          <a:prstGeom prst="rect">
            <a:avLst/>
          </a:prstGeom>
          <a:solidFill>
            <a:srgbClr val="FFC600"/>
          </a:solidFill>
        </p:spPr>
        <p:txBody>
          <a:bodyPr lIns="0" tIns="0" rIns="0" bIns="0" anchor="ctr" anchorCtr="0"/>
          <a:lstStyle>
            <a:lvl1pPr marL="0" indent="0">
              <a:buNone/>
              <a:defRPr sz="2000" b="1">
                <a:solidFill>
                  <a:srgbClr val="FFC600"/>
                </a:solidFill>
                <a:latin typeface="Arial" panose="020B0604020202020204" pitchFamily="34" charset="0"/>
                <a:cs typeface="Arial" panose="020B0604020202020204" pitchFamily="34" charset="0"/>
              </a:defRPr>
            </a:lvl1pPr>
            <a:lvl2pPr>
              <a:defRPr sz="2000" b="1">
                <a:latin typeface="Arial" panose="020B0604020202020204" pitchFamily="34" charset="0"/>
                <a:cs typeface="Arial" panose="020B0604020202020204" pitchFamily="34" charset="0"/>
              </a:defRPr>
            </a:lvl2pPr>
            <a:lvl3pPr>
              <a:defRPr sz="2000" b="1">
                <a:latin typeface="Arial" panose="020B0604020202020204" pitchFamily="34" charset="0"/>
                <a:cs typeface="Arial" panose="020B0604020202020204" pitchFamily="34" charset="0"/>
              </a:defRPr>
            </a:lvl3pPr>
            <a:lvl4pPr>
              <a:defRPr sz="2000" b="1">
                <a:latin typeface="Arial" panose="020B0604020202020204" pitchFamily="34" charset="0"/>
                <a:cs typeface="Arial" panose="020B0604020202020204" pitchFamily="34" charset="0"/>
              </a:defRPr>
            </a:lvl4pPr>
            <a:lvl5pPr>
              <a:defRPr sz="2000" b="1">
                <a:latin typeface="Arial" panose="020B0604020202020204" pitchFamily="34" charset="0"/>
                <a:cs typeface="Arial" panose="020B0604020202020204" pitchFamily="34" charset="0"/>
              </a:defRPr>
            </a:lvl5pPr>
          </a:lstStyle>
          <a:p>
            <a:pPr lvl="0"/>
            <a:r>
              <a:rPr lang="en-US"/>
              <a:t> </a:t>
            </a:r>
          </a:p>
        </p:txBody>
      </p:sp>
      <p:sp>
        <p:nvSpPr>
          <p:cNvPr id="31" name="Text Placeholder 2">
            <a:extLst>
              <a:ext uri="{FF2B5EF4-FFF2-40B4-BE49-F238E27FC236}">
                <a16:creationId xmlns:a16="http://schemas.microsoft.com/office/drawing/2014/main" id="{BEEE7189-8F3C-39D8-DAB4-9EBA57D9144C}"/>
              </a:ext>
            </a:extLst>
          </p:cNvPr>
          <p:cNvSpPr>
            <a:spLocks noGrp="1"/>
          </p:cNvSpPr>
          <p:nvPr>
            <p:ph type="body" sz="quarter" idx="18" hasCustomPrompt="1"/>
          </p:nvPr>
        </p:nvSpPr>
        <p:spPr>
          <a:xfrm>
            <a:off x="2043714" y="3933803"/>
            <a:ext cx="7910513" cy="648356"/>
          </a:xfrm>
          <a:prstGeom prst="rect">
            <a:avLst/>
          </a:prstGeom>
        </p:spPr>
        <p:txBody>
          <a:bodyPr>
            <a:noAutofit/>
          </a:bodyPr>
          <a:lstStyle>
            <a:lvl1pPr marL="0" indent="0">
              <a:lnSpc>
                <a:spcPct val="120000"/>
              </a:lnSpc>
              <a:buNone/>
              <a:defRPr sz="1800">
                <a:solidFill>
                  <a:schemeClr val="bg1"/>
                </a:solidFill>
                <a:latin typeface="Arial" panose="020B0604020202020204" pitchFamily="34" charset="0"/>
                <a:cs typeface="Arial" panose="020B0604020202020204" pitchFamily="34" charset="0"/>
              </a:defRPr>
            </a:lvl1pPr>
            <a:lvl2pPr marL="457200" indent="0">
              <a:buNone/>
              <a:defRPr sz="2000">
                <a:solidFill>
                  <a:schemeClr val="bg1">
                    <a:lumMod val="95000"/>
                  </a:schemeClr>
                </a:solidFill>
                <a:latin typeface="Arial" panose="020B0604020202020204" pitchFamily="34" charset="0"/>
                <a:cs typeface="Arial" panose="020B0604020202020204" pitchFamily="34" charset="0"/>
              </a:defRPr>
            </a:lvl2pPr>
            <a:lvl3pPr marL="914400" indent="0">
              <a:buNone/>
              <a:defRPr sz="2000">
                <a:solidFill>
                  <a:schemeClr val="bg1">
                    <a:lumMod val="95000"/>
                  </a:schemeClr>
                </a:solidFill>
                <a:latin typeface="Arial" panose="020B0604020202020204" pitchFamily="34" charset="0"/>
                <a:cs typeface="Arial" panose="020B0604020202020204" pitchFamily="34" charset="0"/>
              </a:defRPr>
            </a:lvl3pPr>
            <a:lvl4pPr marL="1371600" indent="0">
              <a:buNone/>
              <a:defRPr sz="2000">
                <a:solidFill>
                  <a:schemeClr val="bg1">
                    <a:lumMod val="95000"/>
                  </a:schemeClr>
                </a:solidFill>
                <a:latin typeface="Arial" panose="020B0604020202020204" pitchFamily="34" charset="0"/>
                <a:cs typeface="Arial" panose="020B0604020202020204" pitchFamily="34" charset="0"/>
              </a:defRPr>
            </a:lvl4pPr>
            <a:lvl5pPr marL="1828800" indent="0">
              <a:buNone/>
              <a:defRPr sz="2000">
                <a:solidFill>
                  <a:schemeClr val="bg1">
                    <a:lumMod val="95000"/>
                  </a:schemeClr>
                </a:solidFill>
                <a:latin typeface="Arial" panose="020B0604020202020204" pitchFamily="34" charset="0"/>
                <a:cs typeface="Arial" panose="020B0604020202020204" pitchFamily="34" charset="0"/>
              </a:defRPr>
            </a:lvl5pPr>
          </a:lstStyle>
          <a:p>
            <a:pPr lvl="0"/>
            <a:r>
              <a:rPr lang="en-US"/>
              <a:t>Secondary copy fits here and can be used as a subtitle or for descriptive information about the slides to come</a:t>
            </a:r>
          </a:p>
        </p:txBody>
      </p:sp>
    </p:spTree>
    <p:extLst>
      <p:ext uri="{BB962C8B-B14F-4D97-AF65-F5344CB8AC3E}">
        <p14:creationId xmlns:p14="http://schemas.microsoft.com/office/powerpoint/2010/main" val="2598896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Section Header">
    <p:spTree>
      <p:nvGrpSpPr>
        <p:cNvPr id="1" name=""/>
        <p:cNvGrpSpPr/>
        <p:nvPr/>
      </p:nvGrpSpPr>
      <p:grpSpPr>
        <a:xfrm>
          <a:off x="0" y="0"/>
          <a:ext cx="0" cy="0"/>
          <a:chOff x="0" y="0"/>
          <a:chExt cx="0" cy="0"/>
        </a:xfrm>
      </p:grpSpPr>
      <p:pic>
        <p:nvPicPr>
          <p:cNvPr id="3" name="Picture 2" descr="A statue of a dragon in a park&#10;&#10;AI-generated content may be incorrect.">
            <a:extLst>
              <a:ext uri="{FF2B5EF4-FFF2-40B4-BE49-F238E27FC236}">
                <a16:creationId xmlns:a16="http://schemas.microsoft.com/office/drawing/2014/main" id="{FEE3378E-9A3E-D3F7-0A6E-7AFA4DC0330C}"/>
              </a:ext>
            </a:extLst>
          </p:cNvPr>
          <p:cNvPicPr>
            <a:picLocks noChangeAspect="1"/>
          </p:cNvPicPr>
          <p:nvPr userDrawn="1"/>
        </p:nvPicPr>
        <p:blipFill>
          <a:blip r:embed="rId2"/>
          <a:srcRect l="99" t="6517" r="-197" b="18170"/>
          <a:stretch>
            <a:fillRect/>
          </a:stretch>
        </p:blipFill>
        <p:spPr>
          <a:xfrm>
            <a:off x="0" y="0"/>
            <a:ext cx="12221395" cy="6859657"/>
          </a:xfrm>
          <a:prstGeom prst="rect">
            <a:avLst/>
          </a:prstGeom>
        </p:spPr>
      </p:pic>
      <p:sp>
        <p:nvSpPr>
          <p:cNvPr id="5" name="Rectangle 4">
            <a:extLst>
              <a:ext uri="{FF2B5EF4-FFF2-40B4-BE49-F238E27FC236}">
                <a16:creationId xmlns:a16="http://schemas.microsoft.com/office/drawing/2014/main" id="{C661DC19-E9D5-224E-921F-0FC5A4848350}"/>
              </a:ext>
            </a:extLst>
          </p:cNvPr>
          <p:cNvSpPr/>
          <p:nvPr userDrawn="1"/>
        </p:nvSpPr>
        <p:spPr>
          <a:xfrm>
            <a:off x="0" y="1376575"/>
            <a:ext cx="12192000" cy="4104849"/>
          </a:xfrm>
          <a:prstGeom prst="rect">
            <a:avLst/>
          </a:prstGeom>
          <a:solidFill>
            <a:srgbClr val="07284D">
              <a:alpha val="8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9" name="Content Placeholder 8">
            <a:extLst>
              <a:ext uri="{FF2B5EF4-FFF2-40B4-BE49-F238E27FC236}">
                <a16:creationId xmlns:a16="http://schemas.microsoft.com/office/drawing/2014/main" id="{531FF042-BF29-32E9-96C9-CC1C688C0D6D}"/>
              </a:ext>
            </a:extLst>
          </p:cNvPr>
          <p:cNvSpPr>
            <a:spLocks noGrp="1"/>
          </p:cNvSpPr>
          <p:nvPr>
            <p:ph sz="quarter" idx="10"/>
          </p:nvPr>
        </p:nvSpPr>
        <p:spPr>
          <a:xfrm>
            <a:off x="2179637" y="1825486"/>
            <a:ext cx="7832725" cy="3207025"/>
          </a:xfrm>
        </p:spPr>
        <p:txBody>
          <a:bodyPr anchor="ctr"/>
          <a:lstStyle>
            <a:lvl1pPr marL="0" indent="0" algn="ctr">
              <a:buNone/>
              <a:defRPr sz="4400">
                <a:solidFill>
                  <a:srgbClr val="FFC600"/>
                </a:solidFill>
              </a:defRPr>
            </a:lvl1pPr>
            <a:lvl2pPr marL="457200" indent="0" algn="ctr">
              <a:buNone/>
              <a:defRPr>
                <a:solidFill>
                  <a:srgbClr val="FFC601"/>
                </a:solidFill>
              </a:defRPr>
            </a:lvl2pPr>
            <a:lvl3pPr marL="914400" indent="0" algn="ctr">
              <a:buNone/>
              <a:defRPr>
                <a:solidFill>
                  <a:srgbClr val="FFC601"/>
                </a:solidFill>
              </a:defRPr>
            </a:lvl3pPr>
            <a:lvl4pPr marL="1371600" indent="0" algn="ctr">
              <a:buNone/>
              <a:defRPr>
                <a:solidFill>
                  <a:srgbClr val="FFC601"/>
                </a:solidFill>
              </a:defRPr>
            </a:lvl4pPr>
            <a:lvl5pPr marL="1828800" indent="0" algn="ctr">
              <a:buNone/>
              <a:defRPr>
                <a:solidFill>
                  <a:srgbClr val="FFC601"/>
                </a:solidFill>
              </a:defRPr>
            </a:lvl5pPr>
          </a:lstStyle>
          <a:p>
            <a:pPr lvl="0"/>
            <a:r>
              <a:rPr lang="en-US"/>
              <a:t>Click to edit Master text style</a:t>
            </a:r>
          </a:p>
        </p:txBody>
      </p:sp>
    </p:spTree>
    <p:extLst>
      <p:ext uri="{BB962C8B-B14F-4D97-AF65-F5344CB8AC3E}">
        <p14:creationId xmlns:p14="http://schemas.microsoft.com/office/powerpoint/2010/main" val="1608625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image" Target="../media/image3.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theme" Target="../theme/theme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image" Target="../media/image1.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image" Target="../media/image4.jpeg"/><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81B28F-F332-5B4F-9975-07C74110CF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4D0A10-8010-BA46-844C-4219B9D987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55029525-CF9F-C94D-8F8B-E23FE4B909B5}"/>
              </a:ext>
            </a:extLst>
          </p:cNvPr>
          <p:cNvSpPr txBox="1">
            <a:spLocks/>
          </p:cNvSpPr>
          <p:nvPr userDrawn="1"/>
        </p:nvSpPr>
        <p:spPr>
          <a:xfrm>
            <a:off x="7904922" y="6356350"/>
            <a:ext cx="4114800"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rgbClr val="07294D"/>
                </a:solidFill>
                <a:latin typeface="Futura Std Medium" panose="020B05020202040203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0" i="0">
                <a:latin typeface="Segoe UI Semibold" panose="020B0702040204020203" pitchFamily="34" charset="0"/>
                <a:cs typeface="Segoe UI Semibold" panose="020B0702040204020203" pitchFamily="34" charset="0"/>
              </a:rPr>
              <a:t>www.drexel.edu/coec</a:t>
            </a:r>
          </a:p>
        </p:txBody>
      </p:sp>
      <p:sp>
        <p:nvSpPr>
          <p:cNvPr id="8" name="Rectangle 7">
            <a:extLst>
              <a:ext uri="{FF2B5EF4-FFF2-40B4-BE49-F238E27FC236}">
                <a16:creationId xmlns:a16="http://schemas.microsoft.com/office/drawing/2014/main" id="{7BCFC36F-E2D3-DC4D-A6CA-EB797C039616}"/>
              </a:ext>
            </a:extLst>
          </p:cNvPr>
          <p:cNvSpPr/>
          <p:nvPr userDrawn="1"/>
        </p:nvSpPr>
        <p:spPr>
          <a:xfrm>
            <a:off x="12019722" y="6435236"/>
            <a:ext cx="27432" cy="207352"/>
          </a:xfrm>
          <a:prstGeom prst="rect">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A6F76C9-87BB-EE4E-A841-0F83376BD0FF}"/>
              </a:ext>
            </a:extLst>
          </p:cNvPr>
          <p:cNvPicPr>
            <a:picLocks noChangeAspect="1"/>
          </p:cNvPicPr>
          <p:nvPr userDrawn="1"/>
        </p:nvPicPr>
        <p:blipFill>
          <a:blip r:embed="rId9"/>
          <a:srcRect/>
          <a:stretch/>
        </p:blipFill>
        <p:spPr>
          <a:xfrm>
            <a:off x="639420" y="6240964"/>
            <a:ext cx="2116668" cy="365125"/>
          </a:xfrm>
          <a:prstGeom prst="rect">
            <a:avLst/>
          </a:prstGeom>
        </p:spPr>
      </p:pic>
      <p:sp>
        <p:nvSpPr>
          <p:cNvPr id="13" name="Rectangle 12">
            <a:extLst>
              <a:ext uri="{FF2B5EF4-FFF2-40B4-BE49-F238E27FC236}">
                <a16:creationId xmlns:a16="http://schemas.microsoft.com/office/drawing/2014/main" id="{7F66B0CC-C1AA-481E-9679-7ACB9F67861E}"/>
              </a:ext>
            </a:extLst>
          </p:cNvPr>
          <p:cNvSpPr/>
          <p:nvPr userDrawn="1"/>
        </p:nvSpPr>
        <p:spPr>
          <a:xfrm>
            <a:off x="0" y="0"/>
            <a:ext cx="447040" cy="6858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D0AF071-C76B-4DEE-B5A4-BE980D63F868}"/>
              </a:ext>
            </a:extLst>
          </p:cNvPr>
          <p:cNvSpPr/>
          <p:nvPr userDrawn="1"/>
        </p:nvSpPr>
        <p:spPr>
          <a:xfrm>
            <a:off x="-111760" y="-50800"/>
            <a:ext cx="558800" cy="7040880"/>
          </a:xfrm>
          <a:prstGeom prst="rect">
            <a:avLst/>
          </a:prstGeom>
          <a:noFill/>
          <a:ln>
            <a:solidFill>
              <a:srgbClr val="0041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6290843"/>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63" r:id="rId3"/>
    <p:sldLayoutId id="2147483664" r:id="rId4"/>
    <p:sldLayoutId id="2147483667" r:id="rId5"/>
    <p:sldLayoutId id="2147483668" r:id="rId6"/>
    <p:sldLayoutId id="2147483669" r:id="rId7"/>
  </p:sldLayoutIdLst>
  <p:hf hdr="0" ftr="0" dt="0"/>
  <p:txStyles>
    <p:titleStyle>
      <a:lvl1pPr algn="l" defTabSz="914400" rtl="0" eaLnBrk="1" latinLnBrk="0" hangingPunct="1">
        <a:lnSpc>
          <a:spcPct val="90000"/>
        </a:lnSpc>
        <a:spcBef>
          <a:spcPct val="0"/>
        </a:spcBef>
        <a:buNone/>
        <a:defRPr sz="4400" kern="1200">
          <a:solidFill>
            <a:srgbClr val="00416F"/>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rgbClr val="FFC000"/>
        </a:buClr>
        <a:buFont typeface="Wingdings" panose="05000000000000000000" pitchFamily="2" charset="2"/>
        <a:buNone/>
        <a:defRPr sz="2800" kern="1200">
          <a:solidFill>
            <a:srgbClr val="00416F"/>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Title Placeholder 15">
            <a:extLst>
              <a:ext uri="{FF2B5EF4-FFF2-40B4-BE49-F238E27FC236}">
                <a16:creationId xmlns:a16="http://schemas.microsoft.com/office/drawing/2014/main" id="{72C0266C-968B-603C-0730-1F7C66CFDFDD}"/>
              </a:ext>
            </a:extLst>
          </p:cNvPr>
          <p:cNvSpPr>
            <a:spLocks noGrp="1"/>
          </p:cNvSpPr>
          <p:nvPr>
            <p:ph type="title"/>
          </p:nvPr>
        </p:nvSpPr>
        <p:spPr>
          <a:xfrm>
            <a:off x="550126" y="1040840"/>
            <a:ext cx="11095463" cy="439858"/>
          </a:xfrm>
          <a:prstGeom prst="rect">
            <a:avLst/>
          </a:prstGeom>
        </p:spPr>
        <p:txBody>
          <a:bodyPr vert="horz" lIns="91440" tIns="45720" rIns="91440" bIns="45720" rtlCol="0" anchor="ctr">
            <a:noAutofit/>
          </a:bodyPr>
          <a:lstStyle/>
          <a:p>
            <a:r>
              <a:rPr lang="en-US"/>
              <a:t>Click to edit Master title style</a:t>
            </a:r>
          </a:p>
        </p:txBody>
      </p:sp>
      <p:sp>
        <p:nvSpPr>
          <p:cNvPr id="15" name="Text Placeholder 14">
            <a:extLst>
              <a:ext uri="{FF2B5EF4-FFF2-40B4-BE49-F238E27FC236}">
                <a16:creationId xmlns:a16="http://schemas.microsoft.com/office/drawing/2014/main" id="{F645C4E2-46C5-0F98-6B5A-5D094B37F565}"/>
              </a:ext>
            </a:extLst>
          </p:cNvPr>
          <p:cNvSpPr>
            <a:spLocks noGrp="1"/>
          </p:cNvSpPr>
          <p:nvPr>
            <p:ph type="body" idx="1"/>
          </p:nvPr>
        </p:nvSpPr>
        <p:spPr>
          <a:xfrm>
            <a:off x="550126" y="1733550"/>
            <a:ext cx="11095463" cy="411797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Slide Number Placeholder 19">
            <a:extLst>
              <a:ext uri="{FF2B5EF4-FFF2-40B4-BE49-F238E27FC236}">
                <a16:creationId xmlns:a16="http://schemas.microsoft.com/office/drawing/2014/main" id="{31E7E6BC-9C2D-14B5-78E1-05E11998F3CD}"/>
              </a:ext>
            </a:extLst>
          </p:cNvPr>
          <p:cNvSpPr>
            <a:spLocks noGrp="1"/>
          </p:cNvSpPr>
          <p:nvPr>
            <p:ph type="sldNum" sz="quarter" idx="4"/>
          </p:nvPr>
        </p:nvSpPr>
        <p:spPr>
          <a:xfrm>
            <a:off x="11423374" y="6342844"/>
            <a:ext cx="509376" cy="365125"/>
          </a:xfrm>
          <a:prstGeom prst="rect">
            <a:avLst/>
          </a:prstGeom>
        </p:spPr>
        <p:txBody>
          <a:bodyPr vert="horz" lIns="91440" tIns="45720" rIns="91440" bIns="45720" rtlCol="0" anchor="ctr"/>
          <a:lstStyle>
            <a:lvl1pPr algn="ctr">
              <a:defRPr sz="1300" b="1">
                <a:solidFill>
                  <a:schemeClr val="tx1">
                    <a:tint val="82000"/>
                  </a:schemeClr>
                </a:solidFill>
              </a:defRPr>
            </a:lvl1pPr>
          </a:lstStyle>
          <a:p>
            <a:fld id="{C5B5BC00-6C26-764B-B126-818F831119ED}" type="slidenum">
              <a:rPr lang="en-US" smtClean="0"/>
              <a:pPr/>
              <a:t>‹#›</a:t>
            </a:fld>
            <a:endParaRPr lang="en-US"/>
          </a:p>
        </p:txBody>
      </p:sp>
      <p:pic>
        <p:nvPicPr>
          <p:cNvPr id="5" name="Picture 4">
            <a:extLst>
              <a:ext uri="{FF2B5EF4-FFF2-40B4-BE49-F238E27FC236}">
                <a16:creationId xmlns:a16="http://schemas.microsoft.com/office/drawing/2014/main" id="{BB2CCB2E-8ABB-6692-C829-B7EC4425974E}"/>
              </a:ext>
            </a:extLst>
          </p:cNvPr>
          <p:cNvPicPr>
            <a:picLocks noChangeAspect="1"/>
          </p:cNvPicPr>
          <p:nvPr userDrawn="1"/>
        </p:nvPicPr>
        <p:blipFill>
          <a:blip r:embed="rId18"/>
          <a:srcRect/>
          <a:stretch/>
        </p:blipFill>
        <p:spPr>
          <a:xfrm>
            <a:off x="-1212850" y="1058717"/>
            <a:ext cx="635000" cy="444500"/>
          </a:xfrm>
          <a:prstGeom prst="rect">
            <a:avLst/>
          </a:prstGeom>
        </p:spPr>
      </p:pic>
      <p:pic>
        <p:nvPicPr>
          <p:cNvPr id="3" name="Picture 2">
            <a:extLst>
              <a:ext uri="{FF2B5EF4-FFF2-40B4-BE49-F238E27FC236}">
                <a16:creationId xmlns:a16="http://schemas.microsoft.com/office/drawing/2014/main" id="{D95C202F-4408-C890-632E-0F4E5760CAA0}"/>
              </a:ext>
            </a:extLst>
          </p:cNvPr>
          <p:cNvPicPr>
            <a:picLocks noChangeAspect="1"/>
          </p:cNvPicPr>
          <p:nvPr userDrawn="1"/>
        </p:nvPicPr>
        <p:blipFill>
          <a:blip r:embed="rId19"/>
          <a:srcRect l="24788"/>
          <a:stretch>
            <a:fillRect/>
          </a:stretch>
        </p:blipFill>
        <p:spPr>
          <a:xfrm>
            <a:off x="0" y="0"/>
            <a:ext cx="12192000" cy="379413"/>
          </a:xfrm>
          <a:prstGeom prst="rect">
            <a:avLst/>
          </a:prstGeom>
        </p:spPr>
      </p:pic>
      <p:pic>
        <p:nvPicPr>
          <p:cNvPr id="7" name="Picture 6">
            <a:extLst>
              <a:ext uri="{FF2B5EF4-FFF2-40B4-BE49-F238E27FC236}">
                <a16:creationId xmlns:a16="http://schemas.microsoft.com/office/drawing/2014/main" id="{B73F213E-A4CC-5029-B3C5-7D3C774A5A86}"/>
              </a:ext>
            </a:extLst>
          </p:cNvPr>
          <p:cNvPicPr>
            <a:picLocks noChangeAspect="1"/>
          </p:cNvPicPr>
          <p:nvPr userDrawn="1"/>
        </p:nvPicPr>
        <p:blipFill>
          <a:blip r:embed="rId20"/>
          <a:stretch>
            <a:fillRect/>
          </a:stretch>
        </p:blipFill>
        <p:spPr>
          <a:xfrm>
            <a:off x="259250" y="6196452"/>
            <a:ext cx="2549902" cy="439858"/>
          </a:xfrm>
          <a:prstGeom prst="rect">
            <a:avLst/>
          </a:prstGeom>
        </p:spPr>
      </p:pic>
    </p:spTree>
    <p:extLst>
      <p:ext uri="{BB962C8B-B14F-4D97-AF65-F5344CB8AC3E}">
        <p14:creationId xmlns:p14="http://schemas.microsoft.com/office/powerpoint/2010/main" val="903217233"/>
      </p:ext>
    </p:extLst>
  </p:cSld>
  <p:clrMap bg1="lt1" tx1="dk1" bg2="lt2" tx2="dk2" accent1="accent1" accent2="accent2" accent3="accent3" accent4="accent4" accent5="accent5" accent6="accent6" hlink="hlink" folHlink="folHlink"/>
  <p:sldLayoutIdLst>
    <p:sldLayoutId id="2147483750" r:id="rId1"/>
    <p:sldLayoutId id="2147483805" r:id="rId2"/>
    <p:sldLayoutId id="2147483748" r:id="rId3"/>
    <p:sldLayoutId id="2147483747" r:id="rId4"/>
    <p:sldLayoutId id="2147483749" r:id="rId5"/>
    <p:sldLayoutId id="2147483751" r:id="rId6"/>
    <p:sldLayoutId id="2147483746" r:id="rId7"/>
    <p:sldLayoutId id="2147483752" r:id="rId8"/>
    <p:sldLayoutId id="2147483753" r:id="rId9"/>
    <p:sldLayoutId id="2147483754" r:id="rId10"/>
    <p:sldLayoutId id="2147483755" r:id="rId11"/>
    <p:sldLayoutId id="2147483756" r:id="rId12"/>
    <p:sldLayoutId id="2147483806" r:id="rId13"/>
    <p:sldLayoutId id="2147483757" r:id="rId14"/>
    <p:sldLayoutId id="2147483807" r:id="rId15"/>
    <p:sldLayoutId id="2147483758" r:id="rId16"/>
  </p:sldLayoutIdLst>
  <p:hf hdr="0" ftr="0" dt="0"/>
  <p:txStyles>
    <p:titleStyle>
      <a:lvl1pPr algn="l" defTabSz="914400" rtl="0" eaLnBrk="1" latinLnBrk="0" hangingPunct="1">
        <a:lnSpc>
          <a:spcPct val="90000"/>
        </a:lnSpc>
        <a:spcBef>
          <a:spcPct val="0"/>
        </a:spcBef>
        <a:buNone/>
        <a:defRPr sz="2800" b="1" kern="1200">
          <a:solidFill>
            <a:srgbClr val="07294D"/>
          </a:solidFill>
          <a:latin typeface="+mj-lt"/>
          <a:ea typeface="+mj-ea"/>
          <a:cs typeface="+mj-cs"/>
        </a:defRPr>
      </a:lvl1pPr>
    </p:titleStyle>
    <p:bodyStyle>
      <a:lvl1pPr marL="228600" indent="-228600" algn="l" defTabSz="914400" rtl="0" eaLnBrk="1" latinLnBrk="0" hangingPunct="1">
        <a:lnSpc>
          <a:spcPct val="120000"/>
        </a:lnSpc>
        <a:spcBef>
          <a:spcPts val="1000"/>
        </a:spcBef>
        <a:buClr>
          <a:srgbClr val="FFC600"/>
        </a:buClr>
        <a:buFont typeface="Wingdings" panose="05000000000000000000" pitchFamily="2" charset="2"/>
        <a:buChar char="§"/>
        <a:defRPr sz="1800" kern="1200">
          <a:solidFill>
            <a:srgbClr val="003A70"/>
          </a:solidFill>
          <a:latin typeface="+mn-lt"/>
          <a:ea typeface="+mn-ea"/>
          <a:cs typeface="+mn-cs"/>
        </a:defRPr>
      </a:lvl1pPr>
      <a:lvl2pPr marL="685800" indent="-228600" algn="l" defTabSz="914400" rtl="0" eaLnBrk="1" latinLnBrk="0" hangingPunct="1">
        <a:lnSpc>
          <a:spcPct val="120000"/>
        </a:lnSpc>
        <a:spcBef>
          <a:spcPts val="500"/>
        </a:spcBef>
        <a:buClr>
          <a:srgbClr val="FFC600"/>
        </a:buClr>
        <a:buFont typeface="Wingdings" panose="05000000000000000000" pitchFamily="2" charset="2"/>
        <a:buChar char="§"/>
        <a:defRPr sz="1800" kern="1200">
          <a:solidFill>
            <a:srgbClr val="003A70"/>
          </a:solidFill>
          <a:latin typeface="+mn-lt"/>
          <a:ea typeface="+mn-ea"/>
          <a:cs typeface="+mn-cs"/>
        </a:defRPr>
      </a:lvl2pPr>
      <a:lvl3pPr marL="1143000" indent="-228600" algn="l" defTabSz="914400" rtl="0" eaLnBrk="1" latinLnBrk="0" hangingPunct="1">
        <a:lnSpc>
          <a:spcPct val="120000"/>
        </a:lnSpc>
        <a:spcBef>
          <a:spcPts val="500"/>
        </a:spcBef>
        <a:buClr>
          <a:srgbClr val="FFC600"/>
        </a:buClr>
        <a:buFont typeface="Wingdings" panose="05000000000000000000" pitchFamily="2" charset="2"/>
        <a:buChar char="§"/>
        <a:defRPr sz="1800" kern="1200">
          <a:solidFill>
            <a:srgbClr val="003A70"/>
          </a:solidFill>
          <a:latin typeface="+mn-lt"/>
          <a:ea typeface="+mn-ea"/>
          <a:cs typeface="+mn-cs"/>
        </a:defRPr>
      </a:lvl3pPr>
      <a:lvl4pPr marL="1600200" indent="-228600" algn="l" defTabSz="914400" rtl="0" eaLnBrk="1" latinLnBrk="0" hangingPunct="1">
        <a:lnSpc>
          <a:spcPct val="120000"/>
        </a:lnSpc>
        <a:spcBef>
          <a:spcPts val="500"/>
        </a:spcBef>
        <a:buClr>
          <a:srgbClr val="FFC600"/>
        </a:buClr>
        <a:buFont typeface="Wingdings" panose="05000000000000000000" pitchFamily="2" charset="2"/>
        <a:buChar char="§"/>
        <a:defRPr sz="1800" kern="1200">
          <a:solidFill>
            <a:srgbClr val="003A70"/>
          </a:solidFill>
          <a:latin typeface="+mn-lt"/>
          <a:ea typeface="+mn-ea"/>
          <a:cs typeface="+mn-cs"/>
        </a:defRPr>
      </a:lvl4pPr>
      <a:lvl5pPr marL="2057400" indent="-228600" algn="l" defTabSz="914400" rtl="0" eaLnBrk="1" latinLnBrk="0" hangingPunct="1">
        <a:lnSpc>
          <a:spcPct val="120000"/>
        </a:lnSpc>
        <a:spcBef>
          <a:spcPts val="500"/>
        </a:spcBef>
        <a:buClr>
          <a:srgbClr val="FFC600"/>
        </a:buClr>
        <a:buFont typeface="Wingdings" panose="05000000000000000000" pitchFamily="2" charset="2"/>
        <a:buChar char="§"/>
        <a:defRPr sz="1800" kern="1200">
          <a:solidFill>
            <a:srgbClr val="003A7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upport.microsoft.com/en-us/office/replace-or-delete-a-picture-in-microsoft-office-f50c4431-a785-49d1-9ee5-a732947cbf1a#:~:text=Replace%20a%20picture%20*%20Click%20the%20picture,want%2C%20select%20it%2C%20and%20then%20select%20Insert." TargetMode="External"/><Relationship Id="rId7" Type="http://schemas.openxmlformats.org/officeDocument/2006/relationships/hyperlink" Target="https://support.microsoft.com/en-us/powerpoint" TargetMode="External"/><Relationship Id="rId2" Type="http://schemas.openxmlformats.org/officeDocument/2006/relationships/hyperlink" Target="https://support.microsoft.com/en-us/office/add-and-delete-slides-in-powerpoint-8bf2b58d-df6c-4e5f-90e3-ade289a2d64d" TargetMode="External"/><Relationship Id="rId1" Type="http://schemas.openxmlformats.org/officeDocument/2006/relationships/slideLayout" Target="../slideLayouts/slideLayout14.xml"/><Relationship Id="rId6" Type="http://schemas.openxmlformats.org/officeDocument/2006/relationships/hyperlink" Target="https://support.microsoft.com/en-us/office/insert-or-remove-page-numbers-f50e232f-5873-47a3-9d29-61bea3949c11" TargetMode="External"/><Relationship Id="rId5" Type="http://schemas.openxmlformats.org/officeDocument/2006/relationships/hyperlink" Target="https://support.microsoft.com/en-us/office/add-a-hyperlink-to-a-slide-239c6c94-d52f-480c-99ae-8b0acf7df6d9" TargetMode="External"/><Relationship Id="rId4" Type="http://schemas.openxmlformats.org/officeDocument/2006/relationships/hyperlink" Target="https://forms.monday.com/forms/4212ed7400d727eb60be588295ad807d?r=use1"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tiff"/></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26.jpeg"/><Relationship Id="rId11" Type="http://schemas.openxmlformats.org/officeDocument/2006/relationships/image" Target="../media/image31.png"/><Relationship Id="rId5" Type="http://schemas.openxmlformats.org/officeDocument/2006/relationships/image" Target="../media/image25.jpeg"/><Relationship Id="rId10" Type="http://schemas.openxmlformats.org/officeDocument/2006/relationships/image" Target="../media/image30.png"/><Relationship Id="rId4" Type="http://schemas.openxmlformats.org/officeDocument/2006/relationships/image" Target="../media/image24.jpeg"/><Relationship Id="rId9"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1DA176E-2F15-82E7-1323-569D8AEF7075}"/>
              </a:ext>
            </a:extLst>
          </p:cNvPr>
          <p:cNvSpPr txBox="1">
            <a:spLocks/>
          </p:cNvSpPr>
          <p:nvPr/>
        </p:nvSpPr>
        <p:spPr>
          <a:xfrm>
            <a:off x="177669" y="613671"/>
            <a:ext cx="10923633" cy="484846"/>
          </a:xfrm>
          <a:prstGeom prst="rect">
            <a:avLst/>
          </a:prstGeom>
        </p:spPr>
        <p:txBody>
          <a:bodyPr/>
          <a:lstStyle>
            <a:lvl1pPr algn="l" defTabSz="914400" rtl="0" eaLnBrk="1" latinLnBrk="0" hangingPunct="1">
              <a:lnSpc>
                <a:spcPct val="90000"/>
              </a:lnSpc>
              <a:spcBef>
                <a:spcPct val="0"/>
              </a:spcBef>
              <a:buNone/>
              <a:defRPr sz="2800" b="1" kern="1200">
                <a:solidFill>
                  <a:srgbClr val="07294D"/>
                </a:solidFill>
                <a:latin typeface="+mj-lt"/>
                <a:ea typeface="+mj-ea"/>
                <a:cs typeface="+mj-cs"/>
              </a:defRPr>
            </a:lvl1pPr>
          </a:lstStyle>
          <a:p>
            <a:endParaRPr lang="en-US" sz="2400">
              <a:solidFill>
                <a:srgbClr val="FF0000"/>
              </a:solidFill>
            </a:endParaRPr>
          </a:p>
        </p:txBody>
      </p:sp>
      <p:sp>
        <p:nvSpPr>
          <p:cNvPr id="6" name="Text Placeholder 5">
            <a:extLst>
              <a:ext uri="{FF2B5EF4-FFF2-40B4-BE49-F238E27FC236}">
                <a16:creationId xmlns:a16="http://schemas.microsoft.com/office/drawing/2014/main" id="{D8CA1253-3FF8-0EB4-E1BE-3FE3BC0D2C21}"/>
              </a:ext>
            </a:extLst>
          </p:cNvPr>
          <p:cNvSpPr>
            <a:spLocks noGrp="1"/>
          </p:cNvSpPr>
          <p:nvPr>
            <p:ph type="body" sz="quarter" idx="21"/>
          </p:nvPr>
        </p:nvSpPr>
        <p:spPr/>
        <p:txBody>
          <a:bodyPr/>
          <a:lstStyle/>
          <a:p>
            <a:endParaRPr lang="en-US"/>
          </a:p>
        </p:txBody>
      </p:sp>
      <p:sp>
        <p:nvSpPr>
          <p:cNvPr id="2" name="Title 1">
            <a:extLst>
              <a:ext uri="{FF2B5EF4-FFF2-40B4-BE49-F238E27FC236}">
                <a16:creationId xmlns:a16="http://schemas.microsoft.com/office/drawing/2014/main" id="{69D3C1E1-C150-9921-C3AB-8EB2DB8C3F38}"/>
              </a:ext>
            </a:extLst>
          </p:cNvPr>
          <p:cNvSpPr>
            <a:spLocks noGrp="1"/>
          </p:cNvSpPr>
          <p:nvPr>
            <p:ph type="title"/>
          </p:nvPr>
        </p:nvSpPr>
        <p:spPr/>
        <p:txBody>
          <a:bodyPr/>
          <a:lstStyle/>
          <a:p>
            <a:r>
              <a:rPr lang="en-US" dirty="0"/>
              <a:t>Instructions for this PowerPoint Deck </a:t>
            </a:r>
            <a:br>
              <a:rPr lang="en-US" dirty="0"/>
            </a:br>
            <a:r>
              <a:rPr lang="en-US" dirty="0">
                <a:solidFill>
                  <a:srgbClr val="FF0000"/>
                </a:solidFill>
              </a:rPr>
              <a:t>NOTE: FIRST SAVE THIS FILE TO YOUR LOCAL DIRECTORY</a:t>
            </a:r>
            <a:br>
              <a:rPr lang="en-US" dirty="0"/>
            </a:br>
            <a:endParaRPr lang="en-US" dirty="0"/>
          </a:p>
        </p:txBody>
      </p:sp>
      <p:sp>
        <p:nvSpPr>
          <p:cNvPr id="7" name="Text Placeholder 6">
            <a:extLst>
              <a:ext uri="{FF2B5EF4-FFF2-40B4-BE49-F238E27FC236}">
                <a16:creationId xmlns:a16="http://schemas.microsoft.com/office/drawing/2014/main" id="{7AD9FDAE-6055-609B-3F30-F67A16356DBD}"/>
              </a:ext>
            </a:extLst>
          </p:cNvPr>
          <p:cNvSpPr>
            <a:spLocks noGrp="1"/>
          </p:cNvSpPr>
          <p:nvPr>
            <p:ph type="body" sz="quarter" idx="24"/>
          </p:nvPr>
        </p:nvSpPr>
        <p:spPr>
          <a:xfrm>
            <a:off x="546410" y="2049517"/>
            <a:ext cx="11099180" cy="3802008"/>
          </a:xfrm>
        </p:spPr>
        <p:txBody>
          <a:bodyPr vert="horz" lIns="91440" tIns="45720" rIns="91440" bIns="45720" rtlCol="0" anchor="t">
            <a:noAutofit/>
          </a:bodyPr>
          <a:lstStyle/>
          <a:p>
            <a:r>
              <a:rPr lang="en-US" sz="1000" dirty="0">
                <a:highlight>
                  <a:srgbClr val="FFFF00"/>
                </a:highlight>
              </a:rPr>
              <a:t>Once saved to your local directory, delete the example slides and magenta notes/tips from this template. A variety of layouts are accessible through the layout dropdown in the Home menu.</a:t>
            </a:r>
            <a:endParaRPr lang="en-US" sz="1000" dirty="0">
              <a:highlight>
                <a:srgbClr val="FFFF00"/>
              </a:highlight>
              <a:cs typeface="Arial"/>
            </a:endParaRPr>
          </a:p>
          <a:p>
            <a:r>
              <a:rPr lang="en-US" sz="1000" dirty="0">
                <a:highlight>
                  <a:srgbClr val="FFFF00"/>
                </a:highlight>
              </a:rPr>
              <a:t>To paste content from another slide deck, copy slide from the original file, bring to this file – then right-click and select the option for </a:t>
            </a:r>
            <a:r>
              <a:rPr lang="en-US" sz="1000" b="1" dirty="0">
                <a:highlight>
                  <a:srgbClr val="FFFF00"/>
                </a:highlight>
              </a:rPr>
              <a:t>“paste using destination theme.” </a:t>
            </a:r>
            <a:r>
              <a:rPr lang="en-US" sz="1000" dirty="0">
                <a:highlight>
                  <a:srgbClr val="FFFF00"/>
                </a:highlight>
              </a:rPr>
              <a:t>Then, on the Home ribbon, click Layout or Reset. You will then need to fix any formatting issues.</a:t>
            </a:r>
            <a:endParaRPr lang="en-US" dirty="0"/>
          </a:p>
          <a:p>
            <a:r>
              <a:rPr lang="en-US" sz="1000" dirty="0">
                <a:highlight>
                  <a:srgbClr val="FFFF00"/>
                </a:highlight>
              </a:rPr>
              <a:t>Font should be Arial throughout.</a:t>
            </a:r>
            <a:endParaRPr lang="en-US" sz="1000" dirty="0">
              <a:highlight>
                <a:srgbClr val="FFFF00"/>
              </a:highlight>
              <a:cs typeface="Arial"/>
            </a:endParaRPr>
          </a:p>
          <a:p>
            <a:r>
              <a:rPr lang="en-US" sz="1000" dirty="0"/>
              <a:t>After creating a slide select a format for your slide on the Home ribbon, click the dropdown for Layout and select from one of the options. </a:t>
            </a:r>
            <a:r>
              <a:rPr lang="en-US" sz="1000"/>
              <a:t>Several options </a:t>
            </a:r>
            <a:r>
              <a:rPr lang="en-US" sz="1000" dirty="0"/>
              <a:t>are also available in the slide thumbnails displayed on the left. Please delete the slides you do not wish to use. </a:t>
            </a:r>
            <a:endParaRPr lang="en-US" dirty="0">
              <a:cs typeface="Arial" panose="020B0604020202020204"/>
            </a:endParaRPr>
          </a:p>
          <a:p>
            <a:r>
              <a:rPr lang="en-US" sz="1000" dirty="0"/>
              <a:t>To add slides, go to the “Home” ribbon above and choose a slide option from the “New Slide” pulldown. Learn more about adding slides </a:t>
            </a:r>
            <a:r>
              <a:rPr lang="en-US" sz="1000" dirty="0">
                <a:hlinkClick r:id="rId2"/>
              </a:rPr>
              <a:t>here</a:t>
            </a:r>
            <a:r>
              <a:rPr lang="en-US" sz="1000" dirty="0"/>
              <a:t>.</a:t>
            </a:r>
          </a:p>
          <a:p>
            <a:r>
              <a:rPr lang="en-US" sz="1000" dirty="0"/>
              <a:t>Photos can be changed by clicking on the image, then going to the “Picture Format” ribbon above and selecting “Change Picture” pulldown. Learn more about replacing a picture </a:t>
            </a:r>
            <a:r>
              <a:rPr lang="en-US" sz="1000" dirty="0">
                <a:hlinkClick r:id="rId3"/>
              </a:rPr>
              <a:t>here</a:t>
            </a:r>
            <a:r>
              <a:rPr lang="en-US" sz="1000" dirty="0"/>
              <a:t>.</a:t>
            </a:r>
          </a:p>
          <a:p>
            <a:r>
              <a:rPr lang="en-US" sz="1000" dirty="0">
                <a:cs typeface="Arial" panose="020B0604020202020204"/>
              </a:rPr>
              <a:t>For assistance with photography, your </a:t>
            </a:r>
            <a:r>
              <a:rPr lang="en-US" sz="1000" dirty="0" err="1">
                <a:cs typeface="Arial" panose="020B0604020202020204"/>
              </a:rPr>
              <a:t>CoEC</a:t>
            </a:r>
            <a:r>
              <a:rPr lang="en-US" sz="1000" dirty="0">
                <a:cs typeface="Arial" panose="020B0604020202020204"/>
              </a:rPr>
              <a:t> MarCom team can help provide access/options. Please send a </a:t>
            </a:r>
            <a:r>
              <a:rPr lang="en-US" sz="1000" dirty="0">
                <a:cs typeface="Arial" panose="020B0604020202020204"/>
                <a:hlinkClick r:id="rId4"/>
              </a:rPr>
              <a:t>Communications Request Form</a:t>
            </a:r>
            <a:r>
              <a:rPr lang="en-US" sz="1000" dirty="0">
                <a:cs typeface="Arial" panose="020B0604020202020204"/>
              </a:rPr>
              <a:t>. </a:t>
            </a:r>
            <a:endParaRPr lang="en-US" sz="1000" dirty="0"/>
          </a:p>
          <a:p>
            <a:r>
              <a:rPr lang="en-US" sz="1000" dirty="0"/>
              <a:t>Any text, image, or icon that you place in a deck can be turned into a hyperlink. Learn more </a:t>
            </a:r>
            <a:r>
              <a:rPr lang="en-US" sz="1000" dirty="0">
                <a:hlinkClick r:id="rId5"/>
              </a:rPr>
              <a:t>here</a:t>
            </a:r>
            <a:r>
              <a:rPr lang="en-US" sz="1000" dirty="0"/>
              <a:t>.</a:t>
            </a:r>
          </a:p>
          <a:p>
            <a:r>
              <a:rPr lang="en-US" sz="1000" dirty="0"/>
              <a:t>To </a:t>
            </a:r>
            <a:r>
              <a:rPr lang="en-US" sz="1000" dirty="0">
                <a:hlinkClick r:id="rId6"/>
              </a:rPr>
              <a:t>add or remove page numbers</a:t>
            </a:r>
            <a:r>
              <a:rPr lang="en-US" sz="1000" dirty="0"/>
              <a:t> from the deck, go to the “Insert” ribbon and then to “Slide Number.”</a:t>
            </a:r>
          </a:p>
          <a:p>
            <a:r>
              <a:rPr lang="en-US" sz="1000" dirty="0"/>
              <a:t>All slides have text prompts and image placeholders that can be copied and pasted to other pages, moved, or deleted. This flexibility enables you to create a deck that best suits your content. But please keep all Drexel brand colors, Dragon icons, University wordmarks, and other brand indicators in place to maintain continuity and a “One University” appearance with other decks throughout the University.</a:t>
            </a:r>
          </a:p>
          <a:p>
            <a:r>
              <a:rPr lang="en-US" sz="1000" b="1" dirty="0">
                <a:solidFill>
                  <a:srgbClr val="006298"/>
                </a:solidFill>
              </a:rPr>
              <a:t>PowerPoint can be a little tricky to manage at first, but Microsoft has a vast array of tutorials and help options online at </a:t>
            </a:r>
            <a:r>
              <a:rPr lang="en-US" sz="1000" b="1" dirty="0">
                <a:solidFill>
                  <a:srgbClr val="006298"/>
                </a:solidFill>
                <a:hlinkClick r:id="rId7">
                  <a:extLst>
                    <a:ext uri="{A12FA001-AC4F-418D-AE19-62706E023703}">
                      <ahyp:hlinkClr xmlns:ahyp="http://schemas.microsoft.com/office/drawing/2018/hyperlinkcolor" val="tx"/>
                    </a:ext>
                  </a:extLst>
                </a:hlinkClick>
              </a:rPr>
              <a:t>https://support.microsoft.com/en-us/powerpoint</a:t>
            </a:r>
            <a:endParaRPr lang="en-US" sz="1000" dirty="0"/>
          </a:p>
          <a:p>
            <a:endParaRPr lang="en-US" dirty="0"/>
          </a:p>
        </p:txBody>
      </p:sp>
    </p:spTree>
    <p:extLst>
      <p:ext uri="{BB962C8B-B14F-4D97-AF65-F5344CB8AC3E}">
        <p14:creationId xmlns:p14="http://schemas.microsoft.com/office/powerpoint/2010/main" val="3569515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3021BD-02AE-EEE2-7681-0B27019E17A4}"/>
              </a:ext>
            </a:extLst>
          </p:cNvPr>
          <p:cNvSpPr>
            <a:spLocks noGrp="1"/>
          </p:cNvSpPr>
          <p:nvPr>
            <p:ph sz="quarter" idx="10"/>
          </p:nvPr>
        </p:nvSpPr>
        <p:spPr/>
        <p:txBody>
          <a:bodyPr/>
          <a:lstStyle/>
          <a:p>
            <a:r>
              <a:rPr lang="en-US" sz="3600" b="1"/>
              <a:t>Section Divider Option</a:t>
            </a:r>
            <a:br>
              <a:rPr lang="en-US" sz="3600" b="1"/>
            </a:br>
            <a:r>
              <a:rPr lang="en-US" sz="3600" b="1"/>
              <a:t>Right click on photo to change background</a:t>
            </a:r>
          </a:p>
        </p:txBody>
      </p:sp>
    </p:spTree>
    <p:extLst>
      <p:ext uri="{BB962C8B-B14F-4D97-AF65-F5344CB8AC3E}">
        <p14:creationId xmlns:p14="http://schemas.microsoft.com/office/powerpoint/2010/main" val="3965464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83AF9-5766-5192-3BC7-8E98CE08DAB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4F41C6-FA9B-771F-C929-DBC4E96F85D9}"/>
              </a:ext>
            </a:extLst>
          </p:cNvPr>
          <p:cNvSpPr>
            <a:spLocks noGrp="1"/>
          </p:cNvSpPr>
          <p:nvPr>
            <p:ph type="body" sz="quarter" idx="23"/>
          </p:nvPr>
        </p:nvSpPr>
        <p:spPr>
          <a:xfrm>
            <a:off x="560485" y="1108804"/>
            <a:ext cx="45719" cy="435430"/>
          </a:xfrm>
        </p:spPr>
        <p:txBody>
          <a:bodyPr/>
          <a:lstStyle/>
          <a:p>
            <a:endParaRPr lang="en-US"/>
          </a:p>
        </p:txBody>
      </p:sp>
      <p:sp>
        <p:nvSpPr>
          <p:cNvPr id="2" name="Title 1">
            <a:extLst>
              <a:ext uri="{FF2B5EF4-FFF2-40B4-BE49-F238E27FC236}">
                <a16:creationId xmlns:a16="http://schemas.microsoft.com/office/drawing/2014/main" id="{795BF6A7-D9B4-57AB-D749-9AEF01D69DB7}"/>
              </a:ext>
            </a:extLst>
          </p:cNvPr>
          <p:cNvSpPr>
            <a:spLocks noGrp="1"/>
          </p:cNvSpPr>
          <p:nvPr>
            <p:ph type="title"/>
          </p:nvPr>
        </p:nvSpPr>
        <p:spPr>
          <a:xfrm>
            <a:off x="721953" y="1106589"/>
            <a:ext cx="11210797" cy="460932"/>
          </a:xfrm>
        </p:spPr>
        <p:txBody>
          <a:bodyPr/>
          <a:lstStyle/>
          <a:p>
            <a:r>
              <a:rPr lang="en-US"/>
              <a:t>Student center education rooted in developing lifelong success</a:t>
            </a:r>
            <a:br>
              <a:rPr lang="en-US"/>
            </a:br>
            <a:endParaRPr lang="en-US"/>
          </a:p>
        </p:txBody>
      </p:sp>
      <p:sp>
        <p:nvSpPr>
          <p:cNvPr id="9" name="Slide Number Placeholder 8">
            <a:extLst>
              <a:ext uri="{FF2B5EF4-FFF2-40B4-BE49-F238E27FC236}">
                <a16:creationId xmlns:a16="http://schemas.microsoft.com/office/drawing/2014/main" id="{9C22F160-BB91-5967-A39E-30F490A4DF20}"/>
              </a:ext>
            </a:extLst>
          </p:cNvPr>
          <p:cNvSpPr>
            <a:spLocks noGrp="1"/>
          </p:cNvSpPr>
          <p:nvPr>
            <p:ph type="sldNum" sz="quarter" idx="26"/>
          </p:nvPr>
        </p:nvSpPr>
        <p:spPr/>
        <p:txBody>
          <a:bodyPr/>
          <a:lstStyle/>
          <a:p>
            <a:fld id="{C5B5BC00-6C26-764B-B126-818F831119ED}" type="slidenum">
              <a:rPr lang="en-US" smtClean="0"/>
              <a:pPr/>
              <a:t>11</a:t>
            </a:fld>
            <a:endParaRPr lang="en-US"/>
          </a:p>
        </p:txBody>
      </p:sp>
      <p:sp>
        <p:nvSpPr>
          <p:cNvPr id="5" name="Text Placeholder 4">
            <a:extLst>
              <a:ext uri="{FF2B5EF4-FFF2-40B4-BE49-F238E27FC236}">
                <a16:creationId xmlns:a16="http://schemas.microsoft.com/office/drawing/2014/main" id="{668F93B2-E263-B49E-8496-6AE689DE8E28}"/>
              </a:ext>
            </a:extLst>
          </p:cNvPr>
          <p:cNvSpPr>
            <a:spLocks noGrp="1"/>
          </p:cNvSpPr>
          <p:nvPr>
            <p:ph type="body" sz="quarter" idx="27"/>
          </p:nvPr>
        </p:nvSpPr>
        <p:spPr>
          <a:xfrm>
            <a:off x="5744028" y="1895879"/>
            <a:ext cx="5781674" cy="3825017"/>
          </a:xfrm>
        </p:spPr>
        <p:txBody>
          <a:bodyPr/>
          <a:lstStyle/>
          <a:p>
            <a:r>
              <a:rPr lang="en-US">
                <a:solidFill>
                  <a:schemeClr val="accent6"/>
                </a:solidFill>
              </a:rPr>
              <a:t>Future-focused academic programs designed with expertise from industry leaders</a:t>
            </a:r>
          </a:p>
          <a:p>
            <a:r>
              <a:rPr lang="en-US">
                <a:solidFill>
                  <a:schemeClr val="accent6"/>
                </a:solidFill>
              </a:rPr>
              <a:t>Flexibility and interdisciplinary exploration</a:t>
            </a:r>
          </a:p>
          <a:p>
            <a:r>
              <a:rPr lang="en-US">
                <a:solidFill>
                  <a:schemeClr val="accent6"/>
                </a:solidFill>
              </a:rPr>
              <a:t>Deep support system and resources</a:t>
            </a:r>
          </a:p>
          <a:p>
            <a:r>
              <a:rPr lang="en-US">
                <a:solidFill>
                  <a:schemeClr val="accent3">
                    <a:lumMod val="75000"/>
                  </a:schemeClr>
                </a:solidFill>
              </a:rPr>
              <a:t>Unmatched experiential learning opportunities</a:t>
            </a:r>
          </a:p>
          <a:p>
            <a:r>
              <a:rPr lang="en-US">
                <a:solidFill>
                  <a:srgbClr val="7030A0"/>
                </a:solidFill>
              </a:rPr>
              <a:t>Career-ready skills</a:t>
            </a:r>
          </a:p>
          <a:p>
            <a:r>
              <a:rPr lang="en-US">
                <a:solidFill>
                  <a:srgbClr val="7030A0"/>
                </a:solidFill>
              </a:rPr>
              <a:t>Deep Satisfaction</a:t>
            </a:r>
          </a:p>
          <a:p>
            <a:r>
              <a:rPr lang="en-US">
                <a:solidFill>
                  <a:srgbClr val="7030A0"/>
                </a:solidFill>
              </a:rPr>
              <a:t>Lifetime earnings</a:t>
            </a:r>
          </a:p>
          <a:p>
            <a:endParaRPr lang="en-US">
              <a:solidFill>
                <a:srgbClr val="7030A0"/>
              </a:solidFill>
            </a:endParaRPr>
          </a:p>
          <a:p>
            <a:endParaRPr lang="en-US"/>
          </a:p>
          <a:p>
            <a:endParaRPr lang="en-US"/>
          </a:p>
          <a:p>
            <a:pPr marL="0" indent="0">
              <a:buNone/>
            </a:pPr>
            <a:endParaRPr lang="en-US"/>
          </a:p>
          <a:p>
            <a:endParaRPr lang="en-US"/>
          </a:p>
        </p:txBody>
      </p:sp>
      <p:sp>
        <p:nvSpPr>
          <p:cNvPr id="10" name="Title 10">
            <a:extLst>
              <a:ext uri="{FF2B5EF4-FFF2-40B4-BE49-F238E27FC236}">
                <a16:creationId xmlns:a16="http://schemas.microsoft.com/office/drawing/2014/main" id="{A55318B5-6727-9634-BC79-7664AA644F9B}"/>
              </a:ext>
            </a:extLst>
          </p:cNvPr>
          <p:cNvSpPr txBox="1">
            <a:spLocks/>
          </p:cNvSpPr>
          <p:nvPr/>
        </p:nvSpPr>
        <p:spPr>
          <a:xfrm>
            <a:off x="838200" y="432858"/>
            <a:ext cx="10515600" cy="701731"/>
          </a:xfrm>
          <a:prstGeom prst="rect">
            <a:avLst/>
          </a:prstGeom>
        </p:spPr>
        <p:txBody>
          <a:bodyPr/>
          <a:lstStyle>
            <a:lvl1pPr algn="l" defTabSz="914400" rtl="0" eaLnBrk="1" latinLnBrk="0" hangingPunct="1">
              <a:lnSpc>
                <a:spcPct val="90000"/>
              </a:lnSpc>
              <a:spcBef>
                <a:spcPct val="0"/>
              </a:spcBef>
              <a:buNone/>
              <a:defRPr sz="2800" b="1" kern="1200">
                <a:solidFill>
                  <a:srgbClr val="07294D"/>
                </a:solidFill>
                <a:latin typeface="+mj-lt"/>
                <a:ea typeface="+mj-ea"/>
                <a:cs typeface="+mj-cs"/>
              </a:defRPr>
            </a:lvl1pPr>
          </a:lstStyle>
          <a:p>
            <a:pPr algn="ctr"/>
            <a:r>
              <a:rPr lang="en-US" sz="4000"/>
              <a:t>THE DREXEL DIFFERENCE</a:t>
            </a:r>
          </a:p>
        </p:txBody>
      </p:sp>
      <p:sp>
        <p:nvSpPr>
          <p:cNvPr id="12" name="Text Placeholder 4">
            <a:extLst>
              <a:ext uri="{FF2B5EF4-FFF2-40B4-BE49-F238E27FC236}">
                <a16:creationId xmlns:a16="http://schemas.microsoft.com/office/drawing/2014/main" id="{F26550A9-238C-697E-D981-964E90FAC244}"/>
              </a:ext>
            </a:extLst>
          </p:cNvPr>
          <p:cNvSpPr txBox="1">
            <a:spLocks/>
          </p:cNvSpPr>
          <p:nvPr/>
        </p:nvSpPr>
        <p:spPr>
          <a:xfrm>
            <a:off x="114609" y="937684"/>
            <a:ext cx="4641175" cy="4779443"/>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Wingdings" panose="05000000000000000000" pitchFamily="2" charset="2"/>
              <a:buChar char="§"/>
              <a:defRPr sz="28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a:solidFill>
                <a:schemeClr val="tx1"/>
              </a:solidFill>
              <a:latin typeface="+mn-lt"/>
            </a:endParaRPr>
          </a:p>
        </p:txBody>
      </p:sp>
      <p:sp>
        <p:nvSpPr>
          <p:cNvPr id="13" name="Text Placeholder 4">
            <a:extLst>
              <a:ext uri="{FF2B5EF4-FFF2-40B4-BE49-F238E27FC236}">
                <a16:creationId xmlns:a16="http://schemas.microsoft.com/office/drawing/2014/main" id="{ECAFBECB-61F2-9647-D6E0-922B79B990D5}"/>
              </a:ext>
            </a:extLst>
          </p:cNvPr>
          <p:cNvSpPr txBox="1">
            <a:spLocks/>
          </p:cNvSpPr>
          <p:nvPr/>
        </p:nvSpPr>
        <p:spPr>
          <a:xfrm>
            <a:off x="8027229" y="3429000"/>
            <a:ext cx="5608638" cy="701731"/>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Wingdings" panose="05000000000000000000" pitchFamily="2" charset="2"/>
              <a:buChar char="§"/>
              <a:defRPr sz="28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solidFill>
                <a:schemeClr val="tx1"/>
              </a:solidFill>
              <a:latin typeface="+mn-lt"/>
            </a:endParaRPr>
          </a:p>
        </p:txBody>
      </p:sp>
      <p:sp>
        <p:nvSpPr>
          <p:cNvPr id="14" name="Text Placeholder 4">
            <a:extLst>
              <a:ext uri="{FF2B5EF4-FFF2-40B4-BE49-F238E27FC236}">
                <a16:creationId xmlns:a16="http://schemas.microsoft.com/office/drawing/2014/main" id="{E8FD91D2-7709-554F-E30F-1CC1F4D7CCE3}"/>
              </a:ext>
            </a:extLst>
          </p:cNvPr>
          <p:cNvSpPr txBox="1">
            <a:spLocks/>
          </p:cNvSpPr>
          <p:nvPr/>
        </p:nvSpPr>
        <p:spPr>
          <a:xfrm>
            <a:off x="8027229" y="4766253"/>
            <a:ext cx="5608638" cy="477288"/>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Wingdings" panose="05000000000000000000" pitchFamily="2" charset="2"/>
              <a:buChar char="§"/>
              <a:defRPr sz="28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solidFill>
                <a:schemeClr val="tx1"/>
              </a:solidFill>
              <a:latin typeface="+mn-lt"/>
            </a:endParaRPr>
          </a:p>
        </p:txBody>
      </p:sp>
      <p:graphicFrame>
        <p:nvGraphicFramePr>
          <p:cNvPr id="7" name="Content Placeholder 6">
            <a:extLst>
              <a:ext uri="{FF2B5EF4-FFF2-40B4-BE49-F238E27FC236}">
                <a16:creationId xmlns:a16="http://schemas.microsoft.com/office/drawing/2014/main" id="{6DA6C56C-6AA5-E961-083D-6FE046BA9759}"/>
              </a:ext>
            </a:extLst>
          </p:cNvPr>
          <p:cNvGraphicFramePr>
            <a:graphicFrameLocks noGrp="1"/>
          </p:cNvGraphicFramePr>
          <p:nvPr>
            <p:ph sz="quarter" idx="19"/>
            <p:extLst>
              <p:ext uri="{D42A27DB-BD31-4B8C-83A1-F6EECF244321}">
                <p14:modId xmlns:p14="http://schemas.microsoft.com/office/powerpoint/2010/main" val="3891164392"/>
              </p:ext>
            </p:extLst>
          </p:nvPr>
        </p:nvGraphicFramePr>
        <p:xfrm>
          <a:off x="835025" y="1324407"/>
          <a:ext cx="5541814" cy="5309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EA28D81C-24C5-ABD8-BD7E-3A5C362E7343}"/>
              </a:ext>
            </a:extLst>
          </p:cNvPr>
          <p:cNvSpPr txBox="1"/>
          <p:nvPr/>
        </p:nvSpPr>
        <p:spPr>
          <a:xfrm>
            <a:off x="10536996" y="-197944"/>
            <a:ext cx="1169777" cy="253916"/>
          </a:xfrm>
          <a:prstGeom prst="rect">
            <a:avLst/>
          </a:prstGeom>
          <a:solidFill>
            <a:srgbClr val="FF33CC"/>
          </a:solidFill>
        </p:spPr>
        <p:txBody>
          <a:bodyPr wrap="square" lIns="91440" tIns="45720" rIns="91440" bIns="45720" rtlCol="0" anchor="t">
            <a:spAutoFit/>
          </a:bodyPr>
          <a:lstStyle/>
          <a:p>
            <a:r>
              <a:rPr lang="en-US" sz="1050"/>
              <a:t>Top Bar layout</a:t>
            </a:r>
            <a:endParaRPr lang="en-US" sz="1050">
              <a:ea typeface="Calibri"/>
              <a:cs typeface="Calibri"/>
            </a:endParaRPr>
          </a:p>
        </p:txBody>
      </p:sp>
    </p:spTree>
    <p:extLst>
      <p:ext uri="{BB962C8B-B14F-4D97-AF65-F5344CB8AC3E}">
        <p14:creationId xmlns:p14="http://schemas.microsoft.com/office/powerpoint/2010/main" val="159364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P spid="1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A9D7-5C97-6FCA-E5A3-8FB41890DA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A4A3C871-F507-C3D0-BA31-7EE96E07F211}"/>
              </a:ext>
            </a:extLst>
          </p:cNvPr>
          <p:cNvPicPr>
            <a:picLocks noChangeAspect="1"/>
          </p:cNvPicPr>
          <p:nvPr/>
        </p:nvPicPr>
        <p:blipFill rotWithShape="1">
          <a:blip r:embed="rId3"/>
          <a:srcRect l="19971" t="-189" r="22605" b="1741"/>
          <a:stretch>
            <a:fillRect/>
          </a:stretch>
        </p:blipFill>
        <p:spPr>
          <a:xfrm>
            <a:off x="-69286" y="-2519930"/>
            <a:ext cx="3226278" cy="2353310"/>
          </a:xfrm>
          <a:prstGeom prst="rect">
            <a:avLst/>
          </a:prstGeom>
        </p:spPr>
      </p:pic>
      <p:sp>
        <p:nvSpPr>
          <p:cNvPr id="4" name="Content Placeholder 3">
            <a:extLst>
              <a:ext uri="{FF2B5EF4-FFF2-40B4-BE49-F238E27FC236}">
                <a16:creationId xmlns:a16="http://schemas.microsoft.com/office/drawing/2014/main" id="{A36306BB-2314-439E-8BE3-D9F23A70A37E}"/>
              </a:ext>
            </a:extLst>
          </p:cNvPr>
          <p:cNvSpPr>
            <a:spLocks noGrp="1"/>
          </p:cNvSpPr>
          <p:nvPr>
            <p:ph sz="half" idx="2"/>
          </p:nvPr>
        </p:nvSpPr>
        <p:spPr>
          <a:xfrm>
            <a:off x="3447207" y="2049987"/>
            <a:ext cx="4157700" cy="3955668"/>
          </a:xfrm>
        </p:spPr>
        <p:txBody>
          <a:bodyPr>
            <a:normAutofit lnSpcReduction="10000"/>
          </a:bodyPr>
          <a:lstStyle/>
          <a:p>
            <a:r>
              <a:rPr lang="en-US" sz="1400" b="1"/>
              <a:t>Computing and Electronic Systems</a:t>
            </a:r>
          </a:p>
          <a:p>
            <a:pPr lvl="1"/>
            <a:r>
              <a:rPr lang="en-US" sz="1400"/>
              <a:t>Computer Engineering</a:t>
            </a:r>
          </a:p>
          <a:p>
            <a:pPr lvl="1"/>
            <a:r>
              <a:rPr lang="en-US" sz="1400"/>
              <a:t>Computer Science</a:t>
            </a:r>
          </a:p>
          <a:p>
            <a:pPr lvl="1"/>
            <a:r>
              <a:rPr lang="en-US" sz="1400"/>
              <a:t>Computing &amp; Security Technology</a:t>
            </a:r>
          </a:p>
          <a:p>
            <a:pPr lvl="1"/>
            <a:r>
              <a:rPr lang="en-US" sz="1400"/>
              <a:t>Electrical Engineering</a:t>
            </a:r>
          </a:p>
          <a:p>
            <a:pPr lvl="1"/>
            <a:r>
              <a:rPr lang="en-US" sz="1400"/>
              <a:t>Software Engineering</a:t>
            </a:r>
          </a:p>
          <a:p>
            <a:r>
              <a:rPr lang="en-US" sz="1400" b="1"/>
              <a:t>Intelligent Systems and Analytics</a:t>
            </a:r>
          </a:p>
          <a:p>
            <a:pPr lvl="1"/>
            <a:r>
              <a:rPr lang="en-US" sz="1400"/>
              <a:t>Artificial Intelligence &amp; Machine Learning</a:t>
            </a:r>
          </a:p>
          <a:p>
            <a:pPr lvl="1"/>
            <a:r>
              <a:rPr lang="en-US" sz="1400"/>
              <a:t>Data Science</a:t>
            </a:r>
          </a:p>
          <a:p>
            <a:pPr lvl="1"/>
            <a:r>
              <a:rPr lang="en-US" sz="1400"/>
              <a:t>Economics and Data Science</a:t>
            </a:r>
            <a:endParaRPr lang="en-US" sz="1400" b="1"/>
          </a:p>
          <a:p>
            <a:r>
              <a:rPr lang="en-US" sz="1400" b="1"/>
              <a:t>Health and Human Systems</a:t>
            </a:r>
          </a:p>
          <a:p>
            <a:pPr lvl="1"/>
            <a:r>
              <a:rPr lang="en-US" sz="1400"/>
              <a:t>Biomedical Engineering</a:t>
            </a:r>
          </a:p>
          <a:p>
            <a:endParaRPr lang="en-US"/>
          </a:p>
          <a:p>
            <a:endParaRPr lang="en-US"/>
          </a:p>
        </p:txBody>
      </p:sp>
      <p:sp>
        <p:nvSpPr>
          <p:cNvPr id="9" name="Content Placeholder 8">
            <a:extLst>
              <a:ext uri="{FF2B5EF4-FFF2-40B4-BE49-F238E27FC236}">
                <a16:creationId xmlns:a16="http://schemas.microsoft.com/office/drawing/2014/main" id="{BAED6AFD-2A47-6FB0-A6BD-735F270780D5}"/>
              </a:ext>
            </a:extLst>
          </p:cNvPr>
          <p:cNvSpPr>
            <a:spLocks noGrp="1"/>
          </p:cNvSpPr>
          <p:nvPr>
            <p:ph sz="quarter" idx="4"/>
          </p:nvPr>
        </p:nvSpPr>
        <p:spPr>
          <a:xfrm>
            <a:off x="7518739" y="2072302"/>
            <a:ext cx="4477954" cy="3955668"/>
          </a:xfrm>
        </p:spPr>
        <p:txBody>
          <a:bodyPr>
            <a:normAutofit fontScale="92500" lnSpcReduction="10000"/>
          </a:bodyPr>
          <a:lstStyle/>
          <a:p>
            <a:r>
              <a:rPr lang="en-US" sz="1500" b="1"/>
              <a:t>Infrastructure, Environment, and the Built World</a:t>
            </a:r>
          </a:p>
          <a:p>
            <a:pPr lvl="1"/>
            <a:r>
              <a:rPr lang="en-US" sz="1500"/>
              <a:t>Architectural Engineering</a:t>
            </a:r>
          </a:p>
          <a:p>
            <a:pPr lvl="1"/>
            <a:r>
              <a:rPr lang="en-US" sz="1500"/>
              <a:t>Civil Engineering</a:t>
            </a:r>
          </a:p>
          <a:p>
            <a:pPr lvl="1"/>
            <a:r>
              <a:rPr lang="en-US" sz="1500"/>
              <a:t>Construction Management</a:t>
            </a:r>
          </a:p>
          <a:p>
            <a:pPr lvl="1"/>
            <a:r>
              <a:rPr lang="en-US" sz="1500"/>
              <a:t>Environmental Engineering</a:t>
            </a:r>
          </a:p>
          <a:p>
            <a:r>
              <a:rPr lang="en-US" sz="1500" b="1"/>
              <a:t>Materials, Manufacturing, and Energy Systems</a:t>
            </a:r>
          </a:p>
          <a:p>
            <a:pPr lvl="1"/>
            <a:r>
              <a:rPr lang="en-US" sz="1500"/>
              <a:t>Chemical Engineering</a:t>
            </a:r>
          </a:p>
          <a:p>
            <a:pPr lvl="1"/>
            <a:r>
              <a:rPr lang="en-US" sz="1500"/>
              <a:t>Engineering Technology</a:t>
            </a:r>
          </a:p>
          <a:p>
            <a:pPr lvl="1"/>
            <a:r>
              <a:rPr lang="en-US" sz="1500"/>
              <a:t>Materials Science and Engineering</a:t>
            </a:r>
          </a:p>
          <a:p>
            <a:pPr lvl="1"/>
            <a:r>
              <a:rPr lang="en-US" sz="1500"/>
              <a:t>Mechanical Engineering</a:t>
            </a:r>
          </a:p>
          <a:p>
            <a:r>
              <a:rPr lang="en-US" sz="1500" b="1"/>
              <a:t>Exploratory Pathways</a:t>
            </a:r>
          </a:p>
          <a:p>
            <a:pPr lvl="1"/>
            <a:r>
              <a:rPr lang="en-US" sz="1500"/>
              <a:t>Undeclared Engineering</a:t>
            </a:r>
          </a:p>
          <a:p>
            <a:endParaRPr lang="en-US"/>
          </a:p>
        </p:txBody>
      </p:sp>
      <p:sp>
        <p:nvSpPr>
          <p:cNvPr id="12" name="Text Placeholder 11">
            <a:extLst>
              <a:ext uri="{FF2B5EF4-FFF2-40B4-BE49-F238E27FC236}">
                <a16:creationId xmlns:a16="http://schemas.microsoft.com/office/drawing/2014/main" id="{93ABB0A1-714A-0BAA-68B3-2575BC8FD7D4}"/>
              </a:ext>
            </a:extLst>
          </p:cNvPr>
          <p:cNvSpPr>
            <a:spLocks noGrp="1"/>
          </p:cNvSpPr>
          <p:nvPr>
            <p:ph type="body" sz="quarter" idx="21"/>
          </p:nvPr>
        </p:nvSpPr>
        <p:spPr>
          <a:xfrm>
            <a:off x="3465204" y="852345"/>
            <a:ext cx="45719" cy="615689"/>
          </a:xfrm>
        </p:spPr>
        <p:txBody>
          <a:bodyPr/>
          <a:lstStyle/>
          <a:p>
            <a:endParaRPr lang="en-US"/>
          </a:p>
        </p:txBody>
      </p:sp>
      <p:pic>
        <p:nvPicPr>
          <p:cNvPr id="6" name="Picture 5">
            <a:extLst>
              <a:ext uri="{FF2B5EF4-FFF2-40B4-BE49-F238E27FC236}">
                <a16:creationId xmlns:a16="http://schemas.microsoft.com/office/drawing/2014/main" id="{4D48CED5-7168-CAAF-CE6F-FE8A092B4098}"/>
              </a:ext>
            </a:extLst>
          </p:cNvPr>
          <p:cNvPicPr>
            <a:picLocks noChangeAspect="1"/>
          </p:cNvPicPr>
          <p:nvPr/>
        </p:nvPicPr>
        <p:blipFill>
          <a:blip r:embed="rId4"/>
          <a:srcRect t="8788" b="12701"/>
          <a:stretch>
            <a:fillRect/>
          </a:stretch>
        </p:blipFill>
        <p:spPr>
          <a:xfrm>
            <a:off x="-11195" y="378611"/>
            <a:ext cx="3171825" cy="1992173"/>
          </a:xfrm>
          <a:prstGeom prst="rect">
            <a:avLst/>
          </a:prstGeom>
          <a:noFill/>
        </p:spPr>
      </p:pic>
      <p:sp>
        <p:nvSpPr>
          <p:cNvPr id="2" name="Content Placeholder 7">
            <a:extLst>
              <a:ext uri="{FF2B5EF4-FFF2-40B4-BE49-F238E27FC236}">
                <a16:creationId xmlns:a16="http://schemas.microsoft.com/office/drawing/2014/main" id="{1FEBC036-75D6-59A3-B847-B576CC59AE65}"/>
              </a:ext>
            </a:extLst>
          </p:cNvPr>
          <p:cNvSpPr txBox="1">
            <a:spLocks/>
          </p:cNvSpPr>
          <p:nvPr/>
        </p:nvSpPr>
        <p:spPr>
          <a:xfrm>
            <a:off x="8083749" y="2049987"/>
            <a:ext cx="4391786" cy="4471901"/>
          </a:xfrm>
          <a:prstGeom prst="rect">
            <a:avLst/>
          </a:prstGeom>
        </p:spPr>
        <p:txBody>
          <a:bodyPr vert="horz" lIns="91440" tIns="45720" rIns="91440" bIns="45720" rtlCol="0" anchor="t">
            <a:noAutofit/>
          </a:bodyPr>
          <a:lstStyle>
            <a:lvl1pPr marL="228600" indent="-228600" algn="l" defTabSz="914400" rtl="0" eaLnBrk="1" latinLnBrk="0" hangingPunct="1">
              <a:lnSpc>
                <a:spcPct val="110000"/>
              </a:lnSpc>
              <a:spcBef>
                <a:spcPts val="10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11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11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110000"/>
              </a:lnSpc>
              <a:spcBef>
                <a:spcPts val="500"/>
              </a:spcBef>
              <a:buClr>
                <a:srgbClr val="FFC000"/>
              </a:buClr>
              <a:buFont typeface="Wingdings" panose="05000000000000000000" pitchFamily="2" charset="2"/>
              <a:buChar char="§"/>
              <a:defRPr sz="16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110000"/>
              </a:lnSpc>
              <a:spcBef>
                <a:spcPts val="500"/>
              </a:spcBef>
              <a:buClr>
                <a:srgbClr val="FFC000"/>
              </a:buClr>
              <a:buFont typeface="Wingdings" panose="05000000000000000000" pitchFamily="2" charset="2"/>
              <a:buChar char="§"/>
              <a:defRPr sz="16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endParaRPr lang="en-US" sz="2000">
              <a:latin typeface="Georgia"/>
              <a:cs typeface="Segoe UI"/>
            </a:endParaRPr>
          </a:p>
        </p:txBody>
      </p:sp>
      <p:pic>
        <p:nvPicPr>
          <p:cNvPr id="11" name="Picture 10">
            <a:extLst>
              <a:ext uri="{FF2B5EF4-FFF2-40B4-BE49-F238E27FC236}">
                <a16:creationId xmlns:a16="http://schemas.microsoft.com/office/drawing/2014/main" id="{70B6B489-7101-F256-3744-7BDA8F8DE61B}"/>
              </a:ext>
            </a:extLst>
          </p:cNvPr>
          <p:cNvPicPr>
            <a:picLocks noChangeAspect="1"/>
          </p:cNvPicPr>
          <p:nvPr/>
        </p:nvPicPr>
        <p:blipFill rotWithShape="1">
          <a:blip r:embed="rId5">
            <a:extLst>
              <a:ext uri="{28A0092B-C50C-407E-A947-70E740481C1C}">
                <a14:useLocalDpi xmlns:a14="http://schemas.microsoft.com/office/drawing/2010/main"/>
              </a:ext>
            </a:extLst>
          </a:blip>
          <a:srcRect t="1" b="-16481"/>
          <a:stretch>
            <a:fillRect/>
          </a:stretch>
        </p:blipFill>
        <p:spPr>
          <a:xfrm>
            <a:off x="-3567424" y="-1344194"/>
            <a:ext cx="3291787" cy="2061352"/>
          </a:xfrm>
          <a:prstGeom prst="rect">
            <a:avLst/>
          </a:prstGeom>
        </p:spPr>
      </p:pic>
      <p:pic>
        <p:nvPicPr>
          <p:cNvPr id="19" name="Picture 18" descr="A person standing in a server room&#10;&#10;AI-generated content may be incorrect.">
            <a:extLst>
              <a:ext uri="{FF2B5EF4-FFF2-40B4-BE49-F238E27FC236}">
                <a16:creationId xmlns:a16="http://schemas.microsoft.com/office/drawing/2014/main" id="{CB3487B2-9353-D4A6-0988-A756B9B93CD8}"/>
              </a:ext>
            </a:extLst>
          </p:cNvPr>
          <p:cNvPicPr>
            <a:picLocks noChangeAspect="1"/>
          </p:cNvPicPr>
          <p:nvPr/>
        </p:nvPicPr>
        <p:blipFill>
          <a:blip r:embed="rId6"/>
          <a:srcRect l="-324" t="15915" r="324" b="-15915"/>
          <a:stretch>
            <a:fillRect/>
          </a:stretch>
        </p:blipFill>
        <p:spPr>
          <a:xfrm>
            <a:off x="-18452" y="2373029"/>
            <a:ext cx="3171824" cy="4308892"/>
          </a:xfrm>
          <a:prstGeom prst="rect">
            <a:avLst/>
          </a:prstGeom>
        </p:spPr>
      </p:pic>
      <p:sp>
        <p:nvSpPr>
          <p:cNvPr id="24" name="TextBox 23">
            <a:extLst>
              <a:ext uri="{FF2B5EF4-FFF2-40B4-BE49-F238E27FC236}">
                <a16:creationId xmlns:a16="http://schemas.microsoft.com/office/drawing/2014/main" id="{F2FF1626-8B95-2DC0-0CCF-1F32FD9025B0}"/>
              </a:ext>
            </a:extLst>
          </p:cNvPr>
          <p:cNvSpPr txBox="1"/>
          <p:nvPr/>
        </p:nvSpPr>
        <p:spPr>
          <a:xfrm>
            <a:off x="3447207" y="6246304"/>
            <a:ext cx="8322485" cy="461665"/>
          </a:xfrm>
          <a:prstGeom prst="rect">
            <a:avLst/>
          </a:prstGeom>
          <a:noFill/>
        </p:spPr>
        <p:txBody>
          <a:bodyPr wrap="square" rtlCol="0">
            <a:spAutoFit/>
          </a:bodyPr>
          <a:lstStyle/>
          <a:p>
            <a:pPr marL="171450" indent="-171450">
              <a:buFont typeface="Arial" panose="020B0604020202020204" pitchFamily="34" charset="0"/>
              <a:buChar char="•"/>
            </a:pPr>
            <a:r>
              <a:rPr lang="en-US" sz="1200"/>
              <a:t>Double majors and minor options available, including an undergraduate minor in Robotics and Automation</a:t>
            </a:r>
          </a:p>
          <a:p>
            <a:pPr marL="171450" indent="-171450">
              <a:buFont typeface="Arial" panose="020B0604020202020204" pitchFamily="34" charset="0"/>
              <a:buChar char="•"/>
            </a:pPr>
            <a:r>
              <a:rPr lang="en-US" sz="1200"/>
              <a:t>Numerous accelerated degrees programs (e.g. BS/MS, BS/MD, BS/JD)</a:t>
            </a:r>
          </a:p>
        </p:txBody>
      </p:sp>
      <p:sp>
        <p:nvSpPr>
          <p:cNvPr id="14" name="Title 1">
            <a:extLst>
              <a:ext uri="{FF2B5EF4-FFF2-40B4-BE49-F238E27FC236}">
                <a16:creationId xmlns:a16="http://schemas.microsoft.com/office/drawing/2014/main" id="{C50D2ADD-4D9D-43C5-8043-51816E783A8A}"/>
              </a:ext>
            </a:extLst>
          </p:cNvPr>
          <p:cNvSpPr txBox="1">
            <a:spLocks/>
          </p:cNvSpPr>
          <p:nvPr/>
        </p:nvSpPr>
        <p:spPr>
          <a:xfrm>
            <a:off x="3628182" y="830030"/>
            <a:ext cx="10909300" cy="7172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2800" b="1" kern="1200">
                <a:solidFill>
                  <a:srgbClr val="07294D"/>
                </a:solidFill>
                <a:latin typeface="+mj-lt"/>
                <a:ea typeface="+mj-ea"/>
                <a:cs typeface="+mj-cs"/>
              </a:defRPr>
            </a:lvl1pPr>
          </a:lstStyle>
          <a:p>
            <a:r>
              <a:rPr lang="en-US" sz="2000"/>
              <a:t>College of Engineering &amp; Computing</a:t>
            </a:r>
            <a:br>
              <a:rPr lang="en-US"/>
            </a:br>
            <a:r>
              <a:rPr lang="en-US"/>
              <a:t>Undergraduate Majors By Theme</a:t>
            </a:r>
          </a:p>
        </p:txBody>
      </p:sp>
      <p:sp>
        <p:nvSpPr>
          <p:cNvPr id="3" name="Slide Number Placeholder 2">
            <a:extLst>
              <a:ext uri="{FF2B5EF4-FFF2-40B4-BE49-F238E27FC236}">
                <a16:creationId xmlns:a16="http://schemas.microsoft.com/office/drawing/2014/main" id="{77CC7325-D01C-47FD-D404-4F1B13B7C46D}"/>
              </a:ext>
            </a:extLst>
          </p:cNvPr>
          <p:cNvSpPr>
            <a:spLocks noGrp="1"/>
          </p:cNvSpPr>
          <p:nvPr>
            <p:ph type="sldNum" sz="quarter" idx="23"/>
          </p:nvPr>
        </p:nvSpPr>
        <p:spPr/>
        <p:txBody>
          <a:bodyPr/>
          <a:lstStyle/>
          <a:p>
            <a:fld id="{C5B5BC00-6C26-764B-B126-818F831119ED}" type="slidenum">
              <a:rPr lang="en-US" smtClean="0"/>
              <a:pPr/>
              <a:t>12</a:t>
            </a:fld>
            <a:endParaRPr lang="en-US"/>
          </a:p>
        </p:txBody>
      </p:sp>
      <p:sp>
        <p:nvSpPr>
          <p:cNvPr id="18" name="TextBox 17">
            <a:extLst>
              <a:ext uri="{FF2B5EF4-FFF2-40B4-BE49-F238E27FC236}">
                <a16:creationId xmlns:a16="http://schemas.microsoft.com/office/drawing/2014/main" id="{BC9807BF-D378-4A50-A9D1-8FD3EBAA8D82}"/>
              </a:ext>
            </a:extLst>
          </p:cNvPr>
          <p:cNvSpPr txBox="1"/>
          <p:nvPr/>
        </p:nvSpPr>
        <p:spPr>
          <a:xfrm>
            <a:off x="8780263" y="99657"/>
            <a:ext cx="3411737" cy="1569660"/>
          </a:xfrm>
          <a:prstGeom prst="rect">
            <a:avLst/>
          </a:prstGeom>
          <a:solidFill>
            <a:srgbClr val="FF33CC"/>
          </a:solidFill>
        </p:spPr>
        <p:txBody>
          <a:bodyPr wrap="square" lIns="91440" tIns="45720" rIns="91440" bIns="45720" rtlCol="0" anchor="t">
            <a:spAutoFit/>
          </a:bodyPr>
          <a:lstStyle/>
          <a:p>
            <a:r>
              <a:rPr lang="en-US" sz="1600" dirty="0">
                <a:solidFill>
                  <a:srgbClr val="003A70"/>
                </a:solidFill>
              </a:rPr>
              <a:t>Modify as needed, but be sure to follow the template theme and keep fonts and styles the same. The yellow bar with the headline can be adjusted for the height of the text – do not change the width.</a:t>
            </a:r>
          </a:p>
        </p:txBody>
      </p:sp>
    </p:spTree>
    <p:extLst>
      <p:ext uri="{BB962C8B-B14F-4D97-AF65-F5344CB8AC3E}">
        <p14:creationId xmlns:p14="http://schemas.microsoft.com/office/powerpoint/2010/main" val="532584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person standing in front of a sign&#10;&#10;AI-generated content may be incorrect.">
            <a:extLst>
              <a:ext uri="{FF2B5EF4-FFF2-40B4-BE49-F238E27FC236}">
                <a16:creationId xmlns:a16="http://schemas.microsoft.com/office/drawing/2014/main" id="{921FDB71-4EFA-3710-3EA3-9B47FB0551A8}"/>
              </a:ext>
            </a:extLst>
          </p:cNvPr>
          <p:cNvPicPr>
            <a:picLocks noGrp="1" noChangeAspect="1"/>
          </p:cNvPicPr>
          <p:nvPr>
            <p:ph sz="quarter" idx="19"/>
          </p:nvPr>
        </p:nvPicPr>
        <p:blipFill>
          <a:blip r:embed="rId3"/>
          <a:stretch>
            <a:fillRect/>
          </a:stretch>
        </p:blipFill>
        <p:spPr>
          <a:xfrm>
            <a:off x="6756713" y="893989"/>
            <a:ext cx="5437468" cy="5334907"/>
          </a:xfrm>
          <a:ln w="57150">
            <a:noFill/>
          </a:ln>
        </p:spPr>
      </p:pic>
      <p:sp>
        <p:nvSpPr>
          <p:cNvPr id="3" name="Text Placeholder 2">
            <a:extLst>
              <a:ext uri="{FF2B5EF4-FFF2-40B4-BE49-F238E27FC236}">
                <a16:creationId xmlns:a16="http://schemas.microsoft.com/office/drawing/2014/main" id="{A77C15D9-ED22-68C4-9E04-6E0C1D5DBEAC}"/>
              </a:ext>
            </a:extLst>
          </p:cNvPr>
          <p:cNvSpPr>
            <a:spLocks noGrp="1"/>
          </p:cNvSpPr>
          <p:nvPr>
            <p:ph type="body" sz="quarter" idx="23"/>
          </p:nvPr>
        </p:nvSpPr>
        <p:spPr/>
        <p:txBody>
          <a:bodyPr/>
          <a:lstStyle/>
          <a:p>
            <a:endParaRPr lang="en-US"/>
          </a:p>
        </p:txBody>
      </p:sp>
      <p:sp>
        <p:nvSpPr>
          <p:cNvPr id="4" name="Title 3">
            <a:extLst>
              <a:ext uri="{FF2B5EF4-FFF2-40B4-BE49-F238E27FC236}">
                <a16:creationId xmlns:a16="http://schemas.microsoft.com/office/drawing/2014/main" id="{F1836742-1D62-8E51-4815-B5DB8D01FFA9}"/>
              </a:ext>
            </a:extLst>
          </p:cNvPr>
          <p:cNvSpPr>
            <a:spLocks noGrp="1"/>
          </p:cNvSpPr>
          <p:nvPr>
            <p:ph type="title"/>
          </p:nvPr>
        </p:nvSpPr>
        <p:spPr/>
        <p:txBody>
          <a:bodyPr/>
          <a:lstStyle/>
          <a:p>
            <a:r>
              <a:rPr lang="en-US"/>
              <a:t>Experiential Learning</a:t>
            </a:r>
          </a:p>
        </p:txBody>
      </p:sp>
      <p:sp>
        <p:nvSpPr>
          <p:cNvPr id="6" name="Slide Number Placeholder 5">
            <a:extLst>
              <a:ext uri="{FF2B5EF4-FFF2-40B4-BE49-F238E27FC236}">
                <a16:creationId xmlns:a16="http://schemas.microsoft.com/office/drawing/2014/main" id="{D037894E-4D93-86AE-AE28-00A0A45E0CF8}"/>
              </a:ext>
            </a:extLst>
          </p:cNvPr>
          <p:cNvSpPr>
            <a:spLocks noGrp="1"/>
          </p:cNvSpPr>
          <p:nvPr>
            <p:ph type="sldNum" sz="quarter" idx="26"/>
          </p:nvPr>
        </p:nvSpPr>
        <p:spPr/>
        <p:txBody>
          <a:bodyPr/>
          <a:lstStyle/>
          <a:p>
            <a:fld id="{C5B5BC00-6C26-764B-B126-818F831119ED}" type="slidenum">
              <a:rPr lang="en-US" smtClean="0"/>
              <a:pPr/>
              <a:t>13</a:t>
            </a:fld>
            <a:endParaRPr lang="en-US"/>
          </a:p>
        </p:txBody>
      </p:sp>
      <p:sp>
        <p:nvSpPr>
          <p:cNvPr id="7" name="Text Placeholder 6">
            <a:extLst>
              <a:ext uri="{FF2B5EF4-FFF2-40B4-BE49-F238E27FC236}">
                <a16:creationId xmlns:a16="http://schemas.microsoft.com/office/drawing/2014/main" id="{19985104-F231-0D3F-6EB7-019A27B2C5DB}"/>
              </a:ext>
            </a:extLst>
          </p:cNvPr>
          <p:cNvSpPr>
            <a:spLocks noGrp="1"/>
          </p:cNvSpPr>
          <p:nvPr>
            <p:ph type="body" sz="quarter" idx="27"/>
          </p:nvPr>
        </p:nvSpPr>
        <p:spPr>
          <a:xfrm>
            <a:off x="641219" y="1902329"/>
            <a:ext cx="5584104" cy="3825017"/>
          </a:xfrm>
        </p:spPr>
        <p:txBody>
          <a:bodyPr/>
          <a:lstStyle/>
          <a:p>
            <a:r>
              <a:rPr lang="en-US" sz="2400"/>
              <a:t>Co-op and intern experiences</a:t>
            </a:r>
          </a:p>
          <a:p>
            <a:r>
              <a:rPr lang="en-US" sz="2400"/>
              <a:t>Global education</a:t>
            </a:r>
          </a:p>
          <a:p>
            <a:r>
              <a:rPr lang="en-US" sz="2400"/>
              <a:t>Undergraduate research</a:t>
            </a:r>
          </a:p>
          <a:p>
            <a:r>
              <a:rPr lang="en-US" sz="2400"/>
              <a:t>Civic engagement</a:t>
            </a:r>
          </a:p>
          <a:p>
            <a:r>
              <a:rPr lang="en-US" sz="2400"/>
              <a:t>Project-based learning</a:t>
            </a:r>
          </a:p>
          <a:p>
            <a:r>
              <a:rPr lang="en-US" sz="2400"/>
              <a:t>Student clubs/organizations </a:t>
            </a:r>
          </a:p>
          <a:p>
            <a:r>
              <a:rPr lang="en-US" sz="2400"/>
              <a:t>Varsity and intramural athletics</a:t>
            </a:r>
            <a:endParaRPr lang="en-US"/>
          </a:p>
        </p:txBody>
      </p:sp>
    </p:spTree>
    <p:extLst>
      <p:ext uri="{BB962C8B-B14F-4D97-AF65-F5344CB8AC3E}">
        <p14:creationId xmlns:p14="http://schemas.microsoft.com/office/powerpoint/2010/main" val="2666282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E4E26-F1AD-1D5F-163C-CAB8855A2E1F}"/>
            </a:ext>
          </a:extLst>
        </p:cNvPr>
        <p:cNvGrpSpPr/>
        <p:nvPr/>
      </p:nvGrpSpPr>
      <p:grpSpPr>
        <a:xfrm>
          <a:off x="0" y="0"/>
          <a:ext cx="0" cy="0"/>
          <a:chOff x="0" y="0"/>
          <a:chExt cx="0" cy="0"/>
        </a:xfrm>
      </p:grpSpPr>
      <p:pic>
        <p:nvPicPr>
          <p:cNvPr id="7" name="Content Placeholder 6" descr="A person standing in front of a desk&#10;&#10;AI-generated content may be incorrect.">
            <a:extLst>
              <a:ext uri="{FF2B5EF4-FFF2-40B4-BE49-F238E27FC236}">
                <a16:creationId xmlns:a16="http://schemas.microsoft.com/office/drawing/2014/main" id="{2F88B669-0C18-9C63-167B-3D843E42FCA6}"/>
              </a:ext>
            </a:extLst>
          </p:cNvPr>
          <p:cNvPicPr>
            <a:picLocks noGrp="1" noChangeAspect="1"/>
          </p:cNvPicPr>
          <p:nvPr>
            <p:ph sz="quarter" idx="19"/>
          </p:nvPr>
        </p:nvPicPr>
        <p:blipFill>
          <a:blip r:embed="rId3"/>
          <a:stretch>
            <a:fillRect/>
          </a:stretch>
        </p:blipFill>
        <p:spPr>
          <a:xfrm>
            <a:off x="-713428" y="1032604"/>
            <a:ext cx="6422079" cy="4549046"/>
          </a:xfrm>
          <a:ln w="38100">
            <a:noFill/>
          </a:ln>
        </p:spPr>
      </p:pic>
      <p:sp>
        <p:nvSpPr>
          <p:cNvPr id="39" name="Text Placeholder 38">
            <a:extLst>
              <a:ext uri="{FF2B5EF4-FFF2-40B4-BE49-F238E27FC236}">
                <a16:creationId xmlns:a16="http://schemas.microsoft.com/office/drawing/2014/main" id="{913D1DB9-ED95-92AB-DCB3-73D3C57BC2EC}"/>
              </a:ext>
            </a:extLst>
          </p:cNvPr>
          <p:cNvSpPr>
            <a:spLocks noGrp="1"/>
          </p:cNvSpPr>
          <p:nvPr>
            <p:ph type="body" sz="quarter" idx="21"/>
          </p:nvPr>
        </p:nvSpPr>
        <p:spPr/>
        <p:txBody>
          <a:bodyPr/>
          <a:lstStyle/>
          <a:p>
            <a:endParaRPr lang="en-US"/>
          </a:p>
        </p:txBody>
      </p:sp>
      <p:sp>
        <p:nvSpPr>
          <p:cNvPr id="6" name="Text Placeholder 5">
            <a:extLst>
              <a:ext uri="{FF2B5EF4-FFF2-40B4-BE49-F238E27FC236}">
                <a16:creationId xmlns:a16="http://schemas.microsoft.com/office/drawing/2014/main" id="{E93F867E-F87B-FCC2-F059-85D539BB0B30}"/>
              </a:ext>
            </a:extLst>
          </p:cNvPr>
          <p:cNvSpPr>
            <a:spLocks noGrp="1"/>
          </p:cNvSpPr>
          <p:nvPr>
            <p:ph type="body" sz="quarter" idx="23"/>
          </p:nvPr>
        </p:nvSpPr>
        <p:spPr>
          <a:xfrm>
            <a:off x="6350420" y="1733551"/>
            <a:ext cx="5292328" cy="4117974"/>
          </a:xfrm>
        </p:spPr>
        <p:txBody>
          <a:bodyPr/>
          <a:lstStyle/>
          <a:p>
            <a:r>
              <a:rPr lang="en-US"/>
              <a:t>Capitalize on over one hundred years of co-op, starting with engineering students in 1919</a:t>
            </a:r>
          </a:p>
          <a:p>
            <a:r>
              <a:rPr lang="en-US"/>
              <a:t>Explore a potential career with over 1,600 companies in our database</a:t>
            </a:r>
          </a:p>
          <a:p>
            <a:r>
              <a:rPr lang="en-US"/>
              <a:t>Network with industry professionals</a:t>
            </a:r>
          </a:p>
          <a:p>
            <a:r>
              <a:rPr lang="en-US"/>
              <a:t>Create a standout resumé and refine interview skills</a:t>
            </a:r>
          </a:p>
          <a:p>
            <a:r>
              <a:rPr lang="en-US"/>
              <a:t>Learn about career interests and direction</a:t>
            </a:r>
          </a:p>
          <a:p>
            <a:endParaRPr lang="en-US"/>
          </a:p>
          <a:p>
            <a:endParaRPr lang="en-US"/>
          </a:p>
        </p:txBody>
      </p:sp>
      <p:sp>
        <p:nvSpPr>
          <p:cNvPr id="10" name="Title 9">
            <a:extLst>
              <a:ext uri="{FF2B5EF4-FFF2-40B4-BE49-F238E27FC236}">
                <a16:creationId xmlns:a16="http://schemas.microsoft.com/office/drawing/2014/main" id="{5D984026-9327-FBBE-A847-273C9680D696}"/>
              </a:ext>
            </a:extLst>
          </p:cNvPr>
          <p:cNvSpPr>
            <a:spLocks noGrp="1"/>
          </p:cNvSpPr>
          <p:nvPr>
            <p:ph type="title"/>
          </p:nvPr>
        </p:nvSpPr>
        <p:spPr>
          <a:xfrm>
            <a:off x="6350000" y="1006475"/>
            <a:ext cx="5583238" cy="484188"/>
          </a:xfrm>
        </p:spPr>
        <p:txBody>
          <a:bodyPr/>
          <a:lstStyle/>
          <a:p>
            <a:r>
              <a:rPr lang="en-US"/>
              <a:t>Cooperative Education (Co-op)</a:t>
            </a:r>
            <a:br>
              <a:rPr lang="en-US"/>
            </a:br>
            <a:endParaRPr lang="en-US"/>
          </a:p>
        </p:txBody>
      </p:sp>
      <p:sp>
        <p:nvSpPr>
          <p:cNvPr id="8" name="Slide Number Placeholder 7">
            <a:extLst>
              <a:ext uri="{FF2B5EF4-FFF2-40B4-BE49-F238E27FC236}">
                <a16:creationId xmlns:a16="http://schemas.microsoft.com/office/drawing/2014/main" id="{B115C30D-6F76-E5FF-6897-F845E12A49E5}"/>
              </a:ext>
            </a:extLst>
          </p:cNvPr>
          <p:cNvSpPr>
            <a:spLocks noGrp="1"/>
          </p:cNvSpPr>
          <p:nvPr>
            <p:ph type="sldNum" sz="quarter" idx="25"/>
          </p:nvPr>
        </p:nvSpPr>
        <p:spPr>
          <a:xfrm>
            <a:off x="11423374" y="6342844"/>
            <a:ext cx="509376" cy="365125"/>
          </a:xfrm>
        </p:spPr>
        <p:txBody>
          <a:bodyPr/>
          <a:lstStyle/>
          <a:p>
            <a:fld id="{C5B5BC00-6C26-764B-B126-818F831119ED}" type="slidenum">
              <a:rPr lang="en-US" smtClean="0"/>
              <a:pPr/>
              <a:t>14</a:t>
            </a:fld>
            <a:endParaRPr lang="en-US"/>
          </a:p>
        </p:txBody>
      </p:sp>
    </p:spTree>
    <p:extLst>
      <p:ext uri="{BB962C8B-B14F-4D97-AF65-F5344CB8AC3E}">
        <p14:creationId xmlns:p14="http://schemas.microsoft.com/office/powerpoint/2010/main" val="2750837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C54B-D32C-0BAC-2CE4-B8DA6365E2E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F84DF02-6926-6890-CB32-8C7957C9C1A0}"/>
              </a:ext>
            </a:extLst>
          </p:cNvPr>
          <p:cNvSpPr/>
          <p:nvPr/>
        </p:nvSpPr>
        <p:spPr>
          <a:xfrm>
            <a:off x="587597" y="3895725"/>
            <a:ext cx="5508403" cy="19385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6">
            <a:extLst>
              <a:ext uri="{FF2B5EF4-FFF2-40B4-BE49-F238E27FC236}">
                <a16:creationId xmlns:a16="http://schemas.microsoft.com/office/drawing/2014/main" id="{55AC320B-87E7-99D1-6F63-DF7A9549B885}"/>
              </a:ext>
            </a:extLst>
          </p:cNvPr>
          <p:cNvPicPr>
            <a:picLocks noGrp="1" noChangeAspect="1" noChangeArrowheads="1"/>
          </p:cNvPicPr>
          <p:nvPr>
            <p:ph sz="quarter" idx="19"/>
          </p:nvPr>
        </p:nvPicPr>
        <p:blipFill rotWithShape="1">
          <a:blip r:embed="rId3">
            <a:extLst>
              <a:ext uri="{28A0092B-C50C-407E-A947-70E740481C1C}">
                <a14:useLocalDpi xmlns:a14="http://schemas.microsoft.com/office/drawing/2010/main" val="0"/>
              </a:ext>
            </a:extLst>
          </a:blip>
          <a:stretch/>
        </p:blipFill>
        <p:spPr>
          <a:xfrm>
            <a:off x="6625080" y="1583497"/>
            <a:ext cx="1695450" cy="1952625"/>
          </a:xfrm>
        </p:spPr>
      </p:pic>
      <p:sp>
        <p:nvSpPr>
          <p:cNvPr id="5" name="Text Placeholder 4">
            <a:extLst>
              <a:ext uri="{FF2B5EF4-FFF2-40B4-BE49-F238E27FC236}">
                <a16:creationId xmlns:a16="http://schemas.microsoft.com/office/drawing/2014/main" id="{DFC50F27-8519-5A58-3781-0B84C4E3221D}"/>
              </a:ext>
            </a:extLst>
          </p:cNvPr>
          <p:cNvSpPr>
            <a:spLocks noGrp="1"/>
          </p:cNvSpPr>
          <p:nvPr>
            <p:ph type="body" sz="quarter" idx="23"/>
          </p:nvPr>
        </p:nvSpPr>
        <p:spPr/>
        <p:txBody>
          <a:bodyPr/>
          <a:lstStyle/>
          <a:p>
            <a:endParaRPr lang="en-US"/>
          </a:p>
        </p:txBody>
      </p:sp>
      <p:sp>
        <p:nvSpPr>
          <p:cNvPr id="11" name="Title 10">
            <a:extLst>
              <a:ext uri="{FF2B5EF4-FFF2-40B4-BE49-F238E27FC236}">
                <a16:creationId xmlns:a16="http://schemas.microsoft.com/office/drawing/2014/main" id="{B3D00300-BC18-86F1-4BE6-AC21FC2C6CDA}"/>
              </a:ext>
            </a:extLst>
          </p:cNvPr>
          <p:cNvSpPr>
            <a:spLocks noGrp="1"/>
          </p:cNvSpPr>
          <p:nvPr>
            <p:ph type="title"/>
          </p:nvPr>
        </p:nvSpPr>
        <p:spPr/>
        <p:txBody>
          <a:bodyPr anchor="ctr" anchorCtr="0"/>
          <a:lstStyle/>
          <a:p>
            <a:r>
              <a:rPr lang="en-US">
                <a:solidFill>
                  <a:schemeClr val="tx1"/>
                </a:solidFill>
              </a:rPr>
              <a:t>Student Organizations</a:t>
            </a:r>
          </a:p>
        </p:txBody>
      </p:sp>
      <p:pic>
        <p:nvPicPr>
          <p:cNvPr id="2050" name="Picture 2">
            <a:extLst>
              <a:ext uri="{FF2B5EF4-FFF2-40B4-BE49-F238E27FC236}">
                <a16:creationId xmlns:a16="http://schemas.microsoft.com/office/drawing/2014/main" id="{DF0049B8-AB43-4DA0-2248-47DDCEEF5D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093" y="1597530"/>
            <a:ext cx="2907888" cy="193859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CE00EC58-0CE2-B1E6-8E35-499E02B6A5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86"/>
          <a:stretch/>
        </p:blipFill>
        <p:spPr bwMode="auto">
          <a:xfrm>
            <a:off x="8561668" y="1597530"/>
            <a:ext cx="2847975" cy="192906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DA38427D-AC98-F81B-9220-FCB727E92C8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709" b="9593"/>
          <a:stretch>
            <a:fillRect/>
          </a:stretch>
        </p:blipFill>
        <p:spPr bwMode="auto">
          <a:xfrm>
            <a:off x="560484" y="3613747"/>
            <a:ext cx="3148469" cy="199975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B1927FCF-D17D-5242-D02C-8D48710D69B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2395"/>
          <a:stretch/>
        </p:blipFill>
        <p:spPr bwMode="auto">
          <a:xfrm>
            <a:off x="3815204" y="3607719"/>
            <a:ext cx="2809876" cy="200577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5AF7AE5C-AF51-D728-7212-A4530ACAFD2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373"/>
          <a:stretch/>
        </p:blipFill>
        <p:spPr bwMode="auto">
          <a:xfrm>
            <a:off x="6725312" y="3607719"/>
            <a:ext cx="2825533" cy="200577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ACF2E177-BD41-D657-5252-5136A6CDF61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7380"/>
          <a:stretch>
            <a:fillRect/>
          </a:stretch>
        </p:blipFill>
        <p:spPr bwMode="auto">
          <a:xfrm>
            <a:off x="9651077" y="3607719"/>
            <a:ext cx="1743087" cy="200577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A group of people playing video games&#10;&#10;AI-generated content may be incorrect.">
            <a:extLst>
              <a:ext uri="{FF2B5EF4-FFF2-40B4-BE49-F238E27FC236}">
                <a16:creationId xmlns:a16="http://schemas.microsoft.com/office/drawing/2014/main" id="{E3BE151C-9AB4-BC96-FBB7-52EFD05A198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12256" b="13907"/>
          <a:stretch>
            <a:fillRect/>
          </a:stretch>
        </p:blipFill>
        <p:spPr bwMode="auto">
          <a:xfrm>
            <a:off x="8444949" y="1597530"/>
            <a:ext cx="2978425" cy="195262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A group of people posing for a photo&#10;&#10;AI-generated content may be incorrect.">
            <a:extLst>
              <a:ext uri="{FF2B5EF4-FFF2-40B4-BE49-F238E27FC236}">
                <a16:creationId xmlns:a16="http://schemas.microsoft.com/office/drawing/2014/main" id="{D4A1B49E-A83F-0FA8-AF9E-AB508359FC56}"/>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5303" t="11546" r="-22179" b="-833"/>
          <a:stretch>
            <a:fillRect/>
          </a:stretch>
        </p:blipFill>
        <p:spPr bwMode="auto">
          <a:xfrm>
            <a:off x="2779364" y="1583497"/>
            <a:ext cx="4368800" cy="198366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6564B03-97DD-C6B7-188C-7EEAED77C30D}"/>
              </a:ext>
            </a:extLst>
          </p:cNvPr>
          <p:cNvSpPr>
            <a:spLocks noGrp="1"/>
          </p:cNvSpPr>
          <p:nvPr>
            <p:ph type="sldNum" sz="quarter" idx="26"/>
          </p:nvPr>
        </p:nvSpPr>
        <p:spPr/>
        <p:txBody>
          <a:bodyPr/>
          <a:lstStyle/>
          <a:p>
            <a:fld id="{C5B5BC00-6C26-764B-B126-818F831119ED}" type="slidenum">
              <a:rPr lang="en-US" smtClean="0"/>
              <a:pPr/>
              <a:t>15</a:t>
            </a:fld>
            <a:endParaRPr lang="en-US"/>
          </a:p>
        </p:txBody>
      </p:sp>
      <p:sp>
        <p:nvSpPr>
          <p:cNvPr id="4" name="TextBox 3">
            <a:extLst>
              <a:ext uri="{FF2B5EF4-FFF2-40B4-BE49-F238E27FC236}">
                <a16:creationId xmlns:a16="http://schemas.microsoft.com/office/drawing/2014/main" id="{C8A1659A-F490-07CA-80DF-45E4717AF147}"/>
              </a:ext>
            </a:extLst>
          </p:cNvPr>
          <p:cNvSpPr txBox="1"/>
          <p:nvPr/>
        </p:nvSpPr>
        <p:spPr>
          <a:xfrm>
            <a:off x="9654132" y="99657"/>
            <a:ext cx="2537867" cy="830997"/>
          </a:xfrm>
          <a:prstGeom prst="rect">
            <a:avLst/>
          </a:prstGeom>
          <a:solidFill>
            <a:srgbClr val="FF33CC"/>
          </a:solidFill>
        </p:spPr>
        <p:txBody>
          <a:bodyPr wrap="square" lIns="91440" tIns="45720" rIns="91440" bIns="45720" rtlCol="0" anchor="t">
            <a:spAutoFit/>
          </a:bodyPr>
          <a:lstStyle/>
          <a:p>
            <a:r>
              <a:rPr lang="en-US" sz="1600">
                <a:solidFill>
                  <a:srgbClr val="003A70"/>
                </a:solidFill>
              </a:rPr>
              <a:t>Alignment and spacing helps keep it clean when including many elements</a:t>
            </a:r>
          </a:p>
        </p:txBody>
      </p:sp>
    </p:spTree>
    <p:extLst>
      <p:ext uri="{BB962C8B-B14F-4D97-AF65-F5344CB8AC3E}">
        <p14:creationId xmlns:p14="http://schemas.microsoft.com/office/powerpoint/2010/main" val="2588429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ABBB70A-DC98-1588-1740-8493AE40ADFA}"/>
              </a:ext>
            </a:extLst>
          </p:cNvPr>
          <p:cNvSpPr>
            <a:spLocks noGrp="1"/>
          </p:cNvSpPr>
          <p:nvPr>
            <p:ph type="sldNum" sz="quarter" idx="4294967295"/>
          </p:nvPr>
        </p:nvSpPr>
        <p:spPr>
          <a:xfrm>
            <a:off x="11682413" y="6342063"/>
            <a:ext cx="509587" cy="365125"/>
          </a:xfrm>
          <a:prstGeom prst="rect">
            <a:avLst/>
          </a:prstGeom>
        </p:spPr>
        <p:txBody>
          <a:bodyPr/>
          <a:lstStyle/>
          <a:p>
            <a:fld id="{C5B5BC00-6C26-764B-B126-818F831119ED}" type="slidenum">
              <a:rPr lang="en-US" smtClean="0"/>
              <a:pPr/>
              <a:t>16</a:t>
            </a:fld>
            <a:endParaRPr lang="en-US"/>
          </a:p>
        </p:txBody>
      </p:sp>
      <p:sp>
        <p:nvSpPr>
          <p:cNvPr id="2" name="Title 1">
            <a:extLst>
              <a:ext uri="{FF2B5EF4-FFF2-40B4-BE49-F238E27FC236}">
                <a16:creationId xmlns:a16="http://schemas.microsoft.com/office/drawing/2014/main" id="{1939D237-1416-FDDA-20EF-C422F39DC792}"/>
              </a:ext>
            </a:extLst>
          </p:cNvPr>
          <p:cNvSpPr>
            <a:spLocks noGrp="1"/>
          </p:cNvSpPr>
          <p:nvPr>
            <p:ph type="title" idx="4294967295"/>
          </p:nvPr>
        </p:nvSpPr>
        <p:spPr>
          <a:xfrm>
            <a:off x="1051832" y="299357"/>
            <a:ext cx="10233025" cy="1316038"/>
          </a:xfrm>
        </p:spPr>
        <p:txBody>
          <a:bodyPr/>
          <a:lstStyle/>
          <a:p>
            <a:r>
              <a:rPr lang="en-US">
                <a:latin typeface="Arial"/>
                <a:cs typeface="Arial"/>
              </a:rPr>
              <a:t>Information Session Locations</a:t>
            </a:r>
            <a:endParaRPr lang="en-US"/>
          </a:p>
        </p:txBody>
      </p:sp>
      <p:pic>
        <p:nvPicPr>
          <p:cNvPr id="9" name="Picture 8" descr="A map of a city&#10;&#10;AI-generated content may be incorrect.">
            <a:extLst>
              <a:ext uri="{FF2B5EF4-FFF2-40B4-BE49-F238E27FC236}">
                <a16:creationId xmlns:a16="http://schemas.microsoft.com/office/drawing/2014/main" id="{DED96CAF-B2D9-C04C-B407-6CB792B61039}"/>
              </a:ext>
            </a:extLst>
          </p:cNvPr>
          <p:cNvPicPr>
            <a:picLocks noChangeAspect="1"/>
          </p:cNvPicPr>
          <p:nvPr/>
        </p:nvPicPr>
        <p:blipFill>
          <a:blip r:embed="rId3"/>
          <a:srcRect l="17673" t="46431" r="29670" b="3986"/>
          <a:stretch>
            <a:fillRect/>
          </a:stretch>
        </p:blipFill>
        <p:spPr>
          <a:xfrm>
            <a:off x="1120983" y="1116214"/>
            <a:ext cx="10557079" cy="5591755"/>
          </a:xfrm>
          <a:prstGeom prst="rect">
            <a:avLst/>
          </a:prstGeom>
        </p:spPr>
      </p:pic>
      <p:sp>
        <p:nvSpPr>
          <p:cNvPr id="10" name="Rectangle 9">
            <a:extLst>
              <a:ext uri="{FF2B5EF4-FFF2-40B4-BE49-F238E27FC236}">
                <a16:creationId xmlns:a16="http://schemas.microsoft.com/office/drawing/2014/main" id="{C10312E0-1AAD-269C-2221-3BAEB921E677}"/>
              </a:ext>
            </a:extLst>
          </p:cNvPr>
          <p:cNvSpPr/>
          <p:nvPr/>
        </p:nvSpPr>
        <p:spPr>
          <a:xfrm rot="554080">
            <a:off x="6313002" y="4311218"/>
            <a:ext cx="1580444" cy="1910907"/>
          </a:xfrm>
          <a:prstGeom prst="rect">
            <a:avLst/>
          </a:prstGeom>
          <a:noFill/>
          <a:ln w="57150">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1FD14E9-90E2-D423-5A06-9D72BD3B6EC4}"/>
              </a:ext>
            </a:extLst>
          </p:cNvPr>
          <p:cNvSpPr txBox="1"/>
          <p:nvPr/>
        </p:nvSpPr>
        <p:spPr>
          <a:xfrm>
            <a:off x="8776018" y="1115657"/>
            <a:ext cx="3408724" cy="584775"/>
          </a:xfrm>
          <a:prstGeom prst="rect">
            <a:avLst/>
          </a:prstGeom>
          <a:solidFill>
            <a:srgbClr val="FF33CC"/>
          </a:solidFill>
        </p:spPr>
        <p:txBody>
          <a:bodyPr wrap="square" lIns="91440" tIns="45720" rIns="91440" bIns="45720" rtlCol="0" anchor="t">
            <a:spAutoFit/>
          </a:bodyPr>
          <a:lstStyle/>
          <a:p>
            <a:r>
              <a:rPr lang="en-US" sz="1600" b="1">
                <a:solidFill>
                  <a:srgbClr val="003A70"/>
                </a:solidFill>
              </a:rPr>
              <a:t>Use the No Logo layout if image takes up the entire slide</a:t>
            </a:r>
            <a:endParaRPr lang="en-US" sz="1600" b="1">
              <a:solidFill>
                <a:srgbClr val="003A70"/>
              </a:solidFill>
              <a:cs typeface="Arial"/>
            </a:endParaRPr>
          </a:p>
        </p:txBody>
      </p:sp>
    </p:spTree>
    <p:extLst>
      <p:ext uri="{BB962C8B-B14F-4D97-AF65-F5344CB8AC3E}">
        <p14:creationId xmlns:p14="http://schemas.microsoft.com/office/powerpoint/2010/main" val="1824460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C1F1-24AD-8AFE-0FCB-41F2E8DA5C8F}"/>
              </a:ext>
            </a:extLst>
          </p:cNvPr>
          <p:cNvSpPr>
            <a:spLocks noGrp="1"/>
          </p:cNvSpPr>
          <p:nvPr>
            <p:ph type="ctrTitle"/>
          </p:nvPr>
        </p:nvSpPr>
        <p:spPr/>
        <p:txBody>
          <a:bodyPr/>
          <a:lstStyle/>
          <a:p>
            <a:r>
              <a:rPr lang="en-US"/>
              <a:t>Example Title PPT Deck</a:t>
            </a:r>
          </a:p>
        </p:txBody>
      </p:sp>
      <p:sp>
        <p:nvSpPr>
          <p:cNvPr id="3" name="Subtitle 2">
            <a:extLst>
              <a:ext uri="{FF2B5EF4-FFF2-40B4-BE49-F238E27FC236}">
                <a16:creationId xmlns:a16="http://schemas.microsoft.com/office/drawing/2014/main" id="{3AEC8E97-E41D-9187-2110-273E705BA3EB}"/>
              </a:ext>
            </a:extLst>
          </p:cNvPr>
          <p:cNvSpPr>
            <a:spLocks noGrp="1"/>
          </p:cNvSpPr>
          <p:nvPr>
            <p:ph type="subTitle" idx="1"/>
          </p:nvPr>
        </p:nvSpPr>
        <p:spPr/>
        <p:txBody>
          <a:bodyPr/>
          <a:lstStyle/>
          <a:p>
            <a:r>
              <a:rPr lang="en-US"/>
              <a:t>Left Bar Template (in Layout Dropdown)</a:t>
            </a:r>
          </a:p>
        </p:txBody>
      </p:sp>
      <p:sp>
        <p:nvSpPr>
          <p:cNvPr id="4" name="Text Placeholder 3">
            <a:extLst>
              <a:ext uri="{FF2B5EF4-FFF2-40B4-BE49-F238E27FC236}">
                <a16:creationId xmlns:a16="http://schemas.microsoft.com/office/drawing/2014/main" id="{A1DF6C01-F5FD-0BA9-33C2-ADEC27CFCB7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26904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68438-ED40-25CB-FE99-361F0F2BDD83}"/>
              </a:ext>
            </a:extLst>
          </p:cNvPr>
          <p:cNvSpPr>
            <a:spLocks noGrp="1"/>
          </p:cNvSpPr>
          <p:nvPr>
            <p:ph type="title"/>
          </p:nvPr>
        </p:nvSpPr>
        <p:spPr/>
        <p:txBody>
          <a:bodyPr/>
          <a:lstStyle/>
          <a:p>
            <a:r>
              <a:rPr lang="en-US"/>
              <a:t>Content Slide Example </a:t>
            </a:r>
          </a:p>
        </p:txBody>
      </p:sp>
      <p:sp>
        <p:nvSpPr>
          <p:cNvPr id="8" name="Content Placeholder 7">
            <a:extLst>
              <a:ext uri="{FF2B5EF4-FFF2-40B4-BE49-F238E27FC236}">
                <a16:creationId xmlns:a16="http://schemas.microsoft.com/office/drawing/2014/main" id="{24C56FEF-447A-E4EC-9541-EA9095C287D0}"/>
              </a:ext>
            </a:extLst>
          </p:cNvPr>
          <p:cNvSpPr>
            <a:spLocks noGrp="1"/>
          </p:cNvSpPr>
          <p:nvPr>
            <p:ph sz="quarter" idx="14"/>
          </p:nvPr>
        </p:nvSpPr>
        <p:spPr/>
        <p:txBody>
          <a:bodyPr/>
          <a:lstStyle/>
          <a:p>
            <a:r>
              <a:rPr lang="en-US"/>
              <a:t>Example content slide</a:t>
            </a:r>
          </a:p>
          <a:p>
            <a:pPr lvl="1"/>
            <a:r>
              <a:rPr lang="en-US"/>
              <a:t>Insert your content here</a:t>
            </a:r>
          </a:p>
          <a:p>
            <a:pPr lvl="1"/>
            <a:r>
              <a:rPr lang="en-US"/>
              <a:t>If pasting, be sure to right click and use “destination theme”</a:t>
            </a:r>
          </a:p>
          <a:p>
            <a:pPr lvl="1"/>
            <a:r>
              <a:rPr lang="en-US"/>
              <a:t>Font should be Arial throughout, check your formatting!</a:t>
            </a:r>
          </a:p>
        </p:txBody>
      </p:sp>
      <p:sp>
        <p:nvSpPr>
          <p:cNvPr id="4" name="TextBox 3">
            <a:extLst>
              <a:ext uri="{FF2B5EF4-FFF2-40B4-BE49-F238E27FC236}">
                <a16:creationId xmlns:a16="http://schemas.microsoft.com/office/drawing/2014/main" id="{0F83E828-2912-CE40-3265-FE184399BA53}"/>
              </a:ext>
            </a:extLst>
          </p:cNvPr>
          <p:cNvSpPr txBox="1"/>
          <p:nvPr/>
        </p:nvSpPr>
        <p:spPr>
          <a:xfrm>
            <a:off x="10878081" y="201198"/>
            <a:ext cx="1206062" cy="1223412"/>
          </a:xfrm>
          <a:prstGeom prst="rect">
            <a:avLst/>
          </a:prstGeom>
          <a:solidFill>
            <a:srgbClr val="FF33CC"/>
          </a:solidFill>
        </p:spPr>
        <p:txBody>
          <a:bodyPr wrap="square" lIns="91440" tIns="45720" rIns="91440" bIns="45720" rtlCol="0" anchor="t">
            <a:spAutoFit/>
          </a:bodyPr>
          <a:lstStyle/>
          <a:p>
            <a:r>
              <a:rPr lang="en-US" sz="1050" dirty="0"/>
              <a:t>This following slides are layout examples. To see your options, click on the Layout dropdown on the Home </a:t>
            </a:r>
            <a:r>
              <a:rPr lang="en-US" sz="1050"/>
              <a:t>ribbon.</a:t>
            </a:r>
            <a:endParaRPr lang="en-US" sz="1050" dirty="0">
              <a:ea typeface="Calibri"/>
              <a:cs typeface="Calibri"/>
            </a:endParaRPr>
          </a:p>
        </p:txBody>
      </p:sp>
    </p:spTree>
    <p:extLst>
      <p:ext uri="{BB962C8B-B14F-4D97-AF65-F5344CB8AC3E}">
        <p14:creationId xmlns:p14="http://schemas.microsoft.com/office/powerpoint/2010/main" val="863806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40EDC960-6445-9A89-2BB9-36518089244C}"/>
              </a:ext>
            </a:extLst>
          </p:cNvPr>
          <p:cNvSpPr>
            <a:spLocks noGrp="1"/>
          </p:cNvSpPr>
          <p:nvPr>
            <p:ph type="sldNum" sz="quarter" idx="4294967295"/>
          </p:nvPr>
        </p:nvSpPr>
        <p:spPr>
          <a:xfrm>
            <a:off x="11682413" y="6342063"/>
            <a:ext cx="509587" cy="365125"/>
          </a:xfrm>
          <a:prstGeom prst="rect">
            <a:avLst/>
          </a:prstGeom>
        </p:spPr>
        <p:txBody>
          <a:bodyPr/>
          <a:lstStyle/>
          <a:p>
            <a:fld id="{C5B5BC00-6C26-764B-B126-818F831119ED}" type="slidenum">
              <a:rPr lang="en-US" smtClean="0"/>
              <a:pPr/>
              <a:t>4</a:t>
            </a:fld>
            <a:endParaRPr lang="en-US"/>
          </a:p>
        </p:txBody>
      </p:sp>
      <p:sp>
        <p:nvSpPr>
          <p:cNvPr id="10" name="Title 10">
            <a:extLst>
              <a:ext uri="{FF2B5EF4-FFF2-40B4-BE49-F238E27FC236}">
                <a16:creationId xmlns:a16="http://schemas.microsoft.com/office/drawing/2014/main" id="{295F74F6-E65B-EE17-04EC-6674D11EC88E}"/>
              </a:ext>
            </a:extLst>
          </p:cNvPr>
          <p:cNvSpPr txBox="1">
            <a:spLocks/>
          </p:cNvSpPr>
          <p:nvPr/>
        </p:nvSpPr>
        <p:spPr>
          <a:xfrm>
            <a:off x="838199" y="501649"/>
            <a:ext cx="10844213" cy="701731"/>
          </a:xfrm>
          <a:prstGeom prst="rect">
            <a:avLst/>
          </a:prstGeom>
        </p:spPr>
        <p:txBody>
          <a:bodyPr/>
          <a:lstStyle>
            <a:lvl1pPr algn="l" defTabSz="914400" rtl="0" eaLnBrk="1" latinLnBrk="0" hangingPunct="1">
              <a:lnSpc>
                <a:spcPct val="90000"/>
              </a:lnSpc>
              <a:spcBef>
                <a:spcPct val="0"/>
              </a:spcBef>
              <a:buNone/>
              <a:defRPr sz="2800" b="1" kern="1200">
                <a:solidFill>
                  <a:srgbClr val="07294D"/>
                </a:solidFill>
                <a:latin typeface="+mj-lt"/>
                <a:ea typeface="+mj-ea"/>
                <a:cs typeface="+mj-cs"/>
              </a:defRPr>
            </a:lvl1pPr>
          </a:lstStyle>
          <a:p>
            <a:pPr algn="ctr"/>
            <a:r>
              <a:rPr lang="en-US" sz="4000">
                <a:latin typeface="Arial" panose="020B0604020202020204" pitchFamily="34" charset="0"/>
                <a:cs typeface="Arial" panose="020B0604020202020204" pitchFamily="34" charset="0"/>
              </a:rPr>
              <a:t>The Drexel Difference</a:t>
            </a:r>
          </a:p>
        </p:txBody>
      </p:sp>
      <p:graphicFrame>
        <p:nvGraphicFramePr>
          <p:cNvPr id="11" name="Diagram 10">
            <a:extLst>
              <a:ext uri="{FF2B5EF4-FFF2-40B4-BE49-F238E27FC236}">
                <a16:creationId xmlns:a16="http://schemas.microsoft.com/office/drawing/2014/main" id="{A32BFFCA-2D9A-78D1-BE92-C0352122DBEA}"/>
              </a:ext>
            </a:extLst>
          </p:cNvPr>
          <p:cNvGraphicFramePr/>
          <p:nvPr>
            <p:extLst>
              <p:ext uri="{D42A27DB-BD31-4B8C-83A1-F6EECF244321}">
                <p14:modId xmlns:p14="http://schemas.microsoft.com/office/powerpoint/2010/main" val="3388517232"/>
              </p:ext>
            </p:extLst>
          </p:nvPr>
        </p:nvGraphicFramePr>
        <p:xfrm>
          <a:off x="2032000" y="93768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 Placeholder 4">
            <a:extLst>
              <a:ext uri="{FF2B5EF4-FFF2-40B4-BE49-F238E27FC236}">
                <a16:creationId xmlns:a16="http://schemas.microsoft.com/office/drawing/2014/main" id="{AA43084C-2DF6-1DD6-DE11-61B8059CF642}"/>
              </a:ext>
            </a:extLst>
          </p:cNvPr>
          <p:cNvSpPr txBox="1">
            <a:spLocks/>
          </p:cNvSpPr>
          <p:nvPr/>
        </p:nvSpPr>
        <p:spPr>
          <a:xfrm>
            <a:off x="959005" y="1391126"/>
            <a:ext cx="3674116" cy="4779443"/>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Wingdings" panose="05000000000000000000" pitchFamily="2" charset="2"/>
              <a:buChar char="§"/>
              <a:defRPr sz="28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tx1"/>
                </a:solidFill>
                <a:latin typeface="Arial" panose="020B0604020202020204" pitchFamily="34" charset="0"/>
                <a:cs typeface="Arial" panose="020B0604020202020204" pitchFamily="34" charset="0"/>
              </a:rPr>
              <a:t>Student center education rooted in developing lifelong success</a:t>
            </a:r>
          </a:p>
          <a:p>
            <a:r>
              <a:rPr lang="en-US" sz="2000">
                <a:solidFill>
                  <a:schemeClr val="tx1"/>
                </a:solidFill>
                <a:latin typeface="Arial" panose="020B0604020202020204" pitchFamily="34" charset="0"/>
                <a:cs typeface="Arial" panose="020B0604020202020204" pitchFamily="34" charset="0"/>
              </a:rPr>
              <a:t>Future-focused academic programs designed with expertise from industry leaders</a:t>
            </a:r>
          </a:p>
          <a:p>
            <a:r>
              <a:rPr lang="en-US" sz="2000">
                <a:solidFill>
                  <a:schemeClr val="tx1"/>
                </a:solidFill>
                <a:latin typeface="Arial" panose="020B0604020202020204" pitchFamily="34" charset="0"/>
                <a:cs typeface="Arial" panose="020B0604020202020204" pitchFamily="34" charset="0"/>
              </a:rPr>
              <a:t>Flexibility and interdisciplinary exploration</a:t>
            </a:r>
          </a:p>
          <a:p>
            <a:r>
              <a:rPr lang="en-US" sz="2000">
                <a:solidFill>
                  <a:schemeClr val="tx1"/>
                </a:solidFill>
                <a:latin typeface="Arial" panose="020B0604020202020204" pitchFamily="34" charset="0"/>
                <a:cs typeface="Arial" panose="020B0604020202020204" pitchFamily="34" charset="0"/>
              </a:rPr>
              <a:t>Deep support system and resources</a:t>
            </a:r>
          </a:p>
          <a:p>
            <a:pPr marL="0" indent="0">
              <a:buNone/>
            </a:pPr>
            <a:endParaRPr lang="en-US" sz="2400">
              <a:solidFill>
                <a:schemeClr val="tx1"/>
              </a:solidFill>
              <a:latin typeface="+mn-lt"/>
            </a:endParaRPr>
          </a:p>
        </p:txBody>
      </p:sp>
      <p:sp>
        <p:nvSpPr>
          <p:cNvPr id="13" name="Text Placeholder 4">
            <a:extLst>
              <a:ext uri="{FF2B5EF4-FFF2-40B4-BE49-F238E27FC236}">
                <a16:creationId xmlns:a16="http://schemas.microsoft.com/office/drawing/2014/main" id="{EC972C62-8238-0B5F-C13B-21FDC1319421}"/>
              </a:ext>
            </a:extLst>
          </p:cNvPr>
          <p:cNvSpPr txBox="1">
            <a:spLocks/>
          </p:cNvSpPr>
          <p:nvPr/>
        </p:nvSpPr>
        <p:spPr>
          <a:xfrm>
            <a:off x="8027229" y="3429000"/>
            <a:ext cx="3112839" cy="701731"/>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Wingdings" panose="05000000000000000000" pitchFamily="2" charset="2"/>
              <a:buChar char="§"/>
              <a:defRPr sz="28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tx1"/>
                </a:solidFill>
                <a:latin typeface="Arial" panose="020B0604020202020204" pitchFamily="34" charset="0"/>
                <a:cs typeface="Arial" panose="020B0604020202020204" pitchFamily="34" charset="0"/>
              </a:rPr>
              <a:t>Unmatched experiential learning opportunities</a:t>
            </a:r>
          </a:p>
          <a:p>
            <a:endParaRPr lang="en-US" sz="2400">
              <a:solidFill>
                <a:schemeClr val="tx1"/>
              </a:solidFill>
              <a:latin typeface="+mn-lt"/>
            </a:endParaRPr>
          </a:p>
        </p:txBody>
      </p:sp>
      <p:sp>
        <p:nvSpPr>
          <p:cNvPr id="14" name="Text Placeholder 4">
            <a:extLst>
              <a:ext uri="{FF2B5EF4-FFF2-40B4-BE49-F238E27FC236}">
                <a16:creationId xmlns:a16="http://schemas.microsoft.com/office/drawing/2014/main" id="{81DF55A2-8E6A-D242-EF7C-CE76C54F253B}"/>
              </a:ext>
            </a:extLst>
          </p:cNvPr>
          <p:cNvSpPr txBox="1">
            <a:spLocks/>
          </p:cNvSpPr>
          <p:nvPr/>
        </p:nvSpPr>
        <p:spPr>
          <a:xfrm>
            <a:off x="8027229" y="4766253"/>
            <a:ext cx="5608638" cy="477288"/>
          </a:xfrm>
          <a:prstGeom prst="rect">
            <a:avLst/>
          </a:prstGeom>
        </p:spPr>
        <p:txBody>
          <a:bodyPr/>
          <a:lstStyle>
            <a:lvl1pPr marL="228600" indent="-228600" algn="l" defTabSz="914400" rtl="0" eaLnBrk="1" latinLnBrk="0" hangingPunct="1">
              <a:lnSpc>
                <a:spcPct val="90000"/>
              </a:lnSpc>
              <a:spcBef>
                <a:spcPts val="1000"/>
              </a:spcBef>
              <a:buClr>
                <a:srgbClr val="FFC000"/>
              </a:buClr>
              <a:buFont typeface="Wingdings" panose="05000000000000000000" pitchFamily="2" charset="2"/>
              <a:buChar char="§"/>
              <a:defRPr sz="2800" kern="1200">
                <a:solidFill>
                  <a:srgbClr val="00416F"/>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FFC000"/>
              </a:buClr>
              <a:buFont typeface="Wingdings" panose="05000000000000000000" pitchFamily="2" charset="2"/>
              <a:buChar char="§"/>
              <a:defRPr sz="2400" kern="1200">
                <a:solidFill>
                  <a:srgbClr val="00416F"/>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FFC000"/>
              </a:buClr>
              <a:buFont typeface="Wingdings" panose="05000000000000000000" pitchFamily="2" charset="2"/>
              <a:buChar char="§"/>
              <a:defRPr sz="2000" kern="1200">
                <a:solidFill>
                  <a:srgbClr val="00416F"/>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FFC000"/>
              </a:buClr>
              <a:buFont typeface="Wingdings" panose="05000000000000000000" pitchFamily="2" charset="2"/>
              <a:buChar char="§"/>
              <a:defRPr sz="1800" kern="1200">
                <a:solidFill>
                  <a:srgbClr val="00416F"/>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tx1"/>
                </a:solidFill>
                <a:latin typeface="Arial" panose="020B0604020202020204" pitchFamily="34" charset="0"/>
                <a:cs typeface="Arial" panose="020B0604020202020204" pitchFamily="34" charset="0"/>
              </a:rPr>
              <a:t>Career-ready skills</a:t>
            </a:r>
          </a:p>
          <a:p>
            <a:r>
              <a:rPr lang="en-US" sz="2000">
                <a:solidFill>
                  <a:schemeClr val="tx1"/>
                </a:solidFill>
                <a:latin typeface="Arial" panose="020B0604020202020204" pitchFamily="34" charset="0"/>
                <a:cs typeface="Arial" panose="020B0604020202020204" pitchFamily="34" charset="0"/>
              </a:rPr>
              <a:t>Deep Satisfaction</a:t>
            </a:r>
          </a:p>
          <a:p>
            <a:r>
              <a:rPr lang="en-US" sz="2000">
                <a:solidFill>
                  <a:schemeClr val="tx1"/>
                </a:solidFill>
                <a:latin typeface="Arial" panose="020B0604020202020204" pitchFamily="34" charset="0"/>
                <a:cs typeface="Arial" panose="020B0604020202020204" pitchFamily="34" charset="0"/>
              </a:rPr>
              <a:t>Lifetime earnings</a:t>
            </a:r>
          </a:p>
          <a:p>
            <a:endParaRPr lang="en-US" sz="2400">
              <a:solidFill>
                <a:srgbClr val="7030A0"/>
              </a:solidFill>
              <a:latin typeface="+mn-lt"/>
            </a:endParaRPr>
          </a:p>
          <a:p>
            <a:endParaRPr lang="en-US" sz="2400">
              <a:solidFill>
                <a:schemeClr val="tx1"/>
              </a:solidFill>
              <a:latin typeface="+mn-lt"/>
            </a:endParaRPr>
          </a:p>
        </p:txBody>
      </p:sp>
      <p:sp>
        <p:nvSpPr>
          <p:cNvPr id="3" name="TextBox 2">
            <a:extLst>
              <a:ext uri="{FF2B5EF4-FFF2-40B4-BE49-F238E27FC236}">
                <a16:creationId xmlns:a16="http://schemas.microsoft.com/office/drawing/2014/main" id="{3839BC15-B402-039D-C1A7-BCEE42FFB627}"/>
              </a:ext>
            </a:extLst>
          </p:cNvPr>
          <p:cNvSpPr txBox="1"/>
          <p:nvPr/>
        </p:nvSpPr>
        <p:spPr>
          <a:xfrm>
            <a:off x="10536996" y="-197944"/>
            <a:ext cx="1169777" cy="253916"/>
          </a:xfrm>
          <a:prstGeom prst="rect">
            <a:avLst/>
          </a:prstGeom>
          <a:solidFill>
            <a:srgbClr val="FF33CC"/>
          </a:solidFill>
        </p:spPr>
        <p:txBody>
          <a:bodyPr wrap="square" lIns="91440" tIns="45720" rIns="91440" bIns="45720" rtlCol="0" anchor="t">
            <a:spAutoFit/>
          </a:bodyPr>
          <a:lstStyle/>
          <a:p>
            <a:r>
              <a:rPr lang="en-US" sz="1050"/>
              <a:t>Left Bar layout</a:t>
            </a:r>
            <a:endParaRPr lang="en-US" sz="1050">
              <a:ea typeface="Calibri"/>
              <a:cs typeface="Calibri"/>
            </a:endParaRPr>
          </a:p>
        </p:txBody>
      </p:sp>
    </p:spTree>
    <p:extLst>
      <p:ext uri="{BB962C8B-B14F-4D97-AF65-F5344CB8AC3E}">
        <p14:creationId xmlns:p14="http://schemas.microsoft.com/office/powerpoint/2010/main" val="423975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P spid="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C30A5-DAEC-E934-866B-B3196A3C0F7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DED758-18A7-5CE7-E7A8-01D59F3D0027}"/>
              </a:ext>
            </a:extLst>
          </p:cNvPr>
          <p:cNvSpPr>
            <a:spLocks noGrp="1"/>
          </p:cNvSpPr>
          <p:nvPr>
            <p:ph type="sldNum" sz="quarter" idx="12"/>
          </p:nvPr>
        </p:nvSpPr>
        <p:spPr>
          <a:xfrm>
            <a:off x="2450592" y="6356350"/>
            <a:ext cx="7479792" cy="365125"/>
          </a:xfrm>
        </p:spPr>
        <p:txBody>
          <a:bodyPr/>
          <a:lstStyle/>
          <a:p>
            <a:fld id="{C5B5BC00-6C26-764B-B126-818F831119ED}" type="slidenum">
              <a:rPr lang="en-US" smtClean="0"/>
              <a:pPr/>
              <a:t>5</a:t>
            </a:fld>
            <a:endParaRPr lang="en-US"/>
          </a:p>
        </p:txBody>
      </p:sp>
      <p:sp>
        <p:nvSpPr>
          <p:cNvPr id="4" name="Title 3">
            <a:extLst>
              <a:ext uri="{FF2B5EF4-FFF2-40B4-BE49-F238E27FC236}">
                <a16:creationId xmlns:a16="http://schemas.microsoft.com/office/drawing/2014/main" id="{A948110F-20FC-D059-7342-E39814DB1A8E}"/>
              </a:ext>
            </a:extLst>
          </p:cNvPr>
          <p:cNvSpPr>
            <a:spLocks noGrp="1"/>
          </p:cNvSpPr>
          <p:nvPr>
            <p:ph type="title"/>
          </p:nvPr>
        </p:nvSpPr>
        <p:spPr>
          <a:xfrm>
            <a:off x="838200" y="365125"/>
            <a:ext cx="10515600" cy="1325563"/>
          </a:xfrm>
        </p:spPr>
        <p:txBody>
          <a:bodyPr/>
          <a:lstStyle/>
          <a:p>
            <a:r>
              <a:rPr lang="en-US"/>
              <a:t>Experiential Learning</a:t>
            </a:r>
          </a:p>
        </p:txBody>
      </p:sp>
      <p:sp>
        <p:nvSpPr>
          <p:cNvPr id="3" name="Content Placeholder 2">
            <a:extLst>
              <a:ext uri="{FF2B5EF4-FFF2-40B4-BE49-F238E27FC236}">
                <a16:creationId xmlns:a16="http://schemas.microsoft.com/office/drawing/2014/main" id="{741D8CA0-62B0-9BE4-B714-FBE77787FA4A}"/>
              </a:ext>
            </a:extLst>
          </p:cNvPr>
          <p:cNvSpPr>
            <a:spLocks noGrp="1"/>
          </p:cNvSpPr>
          <p:nvPr>
            <p:ph sz="half" idx="1"/>
          </p:nvPr>
        </p:nvSpPr>
        <p:spPr>
          <a:xfrm>
            <a:off x="838200" y="1825625"/>
            <a:ext cx="5181600" cy="4351338"/>
          </a:xfrm>
        </p:spPr>
        <p:txBody>
          <a:bodyPr/>
          <a:lstStyle/>
          <a:p>
            <a:r>
              <a:rPr lang="en-US"/>
              <a:t>Use indents/tab to style the bullets properly (instead of the bullet button)</a:t>
            </a:r>
          </a:p>
          <a:p>
            <a:pPr lvl="1"/>
            <a:r>
              <a:rPr lang="en-US"/>
              <a:t>Make sure your bullets are all styled the same throughout</a:t>
            </a:r>
          </a:p>
          <a:p>
            <a:pPr lvl="1"/>
            <a:r>
              <a:rPr lang="en-US"/>
              <a:t>Less is more-  minimize text and use visuals!</a:t>
            </a:r>
          </a:p>
          <a:p>
            <a:pPr lvl="2"/>
            <a:endParaRPr lang="en-US"/>
          </a:p>
          <a:p>
            <a:endParaRPr lang="en-US"/>
          </a:p>
        </p:txBody>
      </p:sp>
      <p:pic>
        <p:nvPicPr>
          <p:cNvPr id="5" name="Content Placeholder 8" descr="A person standing in front of a sign&#10;&#10;AI-generated content may be incorrect.">
            <a:extLst>
              <a:ext uri="{FF2B5EF4-FFF2-40B4-BE49-F238E27FC236}">
                <a16:creationId xmlns:a16="http://schemas.microsoft.com/office/drawing/2014/main" id="{9902F518-3092-63C6-B6F6-0F469A81E8C0}"/>
              </a:ext>
            </a:extLst>
          </p:cNvPr>
          <p:cNvPicPr>
            <a:picLocks noGrp="1" noChangeAspect="1"/>
          </p:cNvPicPr>
          <p:nvPr>
            <p:ph sz="half" idx="2"/>
          </p:nvPr>
        </p:nvPicPr>
        <p:blipFill>
          <a:blip r:embed="rId3"/>
          <a:stretch>
            <a:fillRect/>
          </a:stretch>
        </p:blipFill>
        <p:spPr>
          <a:xfrm>
            <a:off x="6547434" y="1825625"/>
            <a:ext cx="4431131" cy="4351338"/>
          </a:xfrm>
          <a:ln w="57150">
            <a:noFill/>
          </a:ln>
        </p:spPr>
      </p:pic>
    </p:spTree>
    <p:extLst>
      <p:ext uri="{BB962C8B-B14F-4D97-AF65-F5344CB8AC3E}">
        <p14:creationId xmlns:p14="http://schemas.microsoft.com/office/powerpoint/2010/main" val="355807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C32AF528-7DB2-B706-C8AA-01124DFCDE85}"/>
              </a:ext>
            </a:extLst>
          </p:cNvPr>
          <p:cNvSpPr>
            <a:spLocks noGrp="1"/>
          </p:cNvSpPr>
          <p:nvPr>
            <p:ph type="title"/>
          </p:nvPr>
        </p:nvSpPr>
        <p:spPr/>
        <p:txBody>
          <a:bodyPr anchor="b">
            <a:noAutofit/>
          </a:bodyPr>
          <a:lstStyle/>
          <a:p>
            <a:r>
              <a:rPr lang="en-US"/>
              <a:t>Student Research Experience</a:t>
            </a:r>
            <a:br>
              <a:rPr lang="en-US"/>
            </a:br>
            <a:endParaRPr lang="en-US"/>
          </a:p>
        </p:txBody>
      </p:sp>
      <p:pic>
        <p:nvPicPr>
          <p:cNvPr id="22" name="Content Placeholder 21">
            <a:extLst>
              <a:ext uri="{FF2B5EF4-FFF2-40B4-BE49-F238E27FC236}">
                <a16:creationId xmlns:a16="http://schemas.microsoft.com/office/drawing/2014/main" id="{A0CA4AA5-F128-4B10-AF04-702DCE7340ED}"/>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a:ext>
            </a:extLst>
          </a:blip>
          <a:stretch>
            <a:fillRect/>
          </a:stretch>
        </p:blipFill>
        <p:spPr>
          <a:xfrm>
            <a:off x="838200" y="1895212"/>
            <a:ext cx="5181600" cy="4077226"/>
          </a:xfrm>
          <a:noFill/>
        </p:spPr>
      </p:pic>
      <p:sp>
        <p:nvSpPr>
          <p:cNvPr id="20" name="Text Placeholder 19">
            <a:extLst>
              <a:ext uri="{FF2B5EF4-FFF2-40B4-BE49-F238E27FC236}">
                <a16:creationId xmlns:a16="http://schemas.microsoft.com/office/drawing/2014/main" id="{B61FF93F-E798-5B89-A8C6-5EA7175D662C}"/>
              </a:ext>
            </a:extLst>
          </p:cNvPr>
          <p:cNvSpPr>
            <a:spLocks noGrp="1"/>
          </p:cNvSpPr>
          <p:nvPr>
            <p:ph sz="half" idx="2"/>
          </p:nvPr>
        </p:nvSpPr>
        <p:spPr/>
        <p:txBody>
          <a:bodyPr>
            <a:normAutofit fontScale="85000" lnSpcReduction="20000"/>
          </a:bodyPr>
          <a:lstStyle/>
          <a:p>
            <a:r>
              <a:rPr lang="en-US"/>
              <a:t>STAR -Students Tackling Advanced Research </a:t>
            </a:r>
          </a:p>
          <a:p>
            <a:pPr lvl="1">
              <a:buFont typeface="Wingdings" panose="05000000000000000000" pitchFamily="2" charset="2"/>
              <a:buChar char="§"/>
            </a:pPr>
            <a:r>
              <a:rPr lang="en-US"/>
              <a:t>An opportunity for first-year students to participate in faculty-mentored research during the summer after first year.</a:t>
            </a:r>
          </a:p>
          <a:p>
            <a:r>
              <a:rPr lang="en-US"/>
              <a:t>VIP- Vertically Integrated Projects Program</a:t>
            </a:r>
          </a:p>
          <a:p>
            <a:pPr lvl="1">
              <a:buFont typeface="Wingdings" panose="05000000000000000000" pitchFamily="2" charset="2"/>
              <a:buChar char="§"/>
            </a:pPr>
            <a:r>
              <a:rPr lang="en-US"/>
              <a:t>Multidisciplinary: drawing students from all disciplines on campus</a:t>
            </a:r>
          </a:p>
          <a:p>
            <a:pPr lvl="1">
              <a:buFont typeface="Wingdings" panose="05000000000000000000" pitchFamily="2" charset="2"/>
              <a:buChar char="§"/>
            </a:pPr>
            <a:r>
              <a:rPr lang="en-US"/>
              <a:t>Vertically-integrated: mix of students— freshman through PhD each term (often starting with STAR)</a:t>
            </a:r>
          </a:p>
          <a:p>
            <a:pPr lvl="1">
              <a:buFont typeface="Wingdings" panose="05000000000000000000" pitchFamily="2" charset="2"/>
              <a:buChar char="§"/>
            </a:pPr>
            <a:r>
              <a:rPr lang="en-US"/>
              <a:t>Long-term – undergraduate students may participate in a project for up to three years</a:t>
            </a:r>
          </a:p>
          <a:p>
            <a:r>
              <a:rPr lang="en-US"/>
              <a:t>Other opportunities to get research experience</a:t>
            </a:r>
          </a:p>
          <a:p>
            <a:endParaRPr lang="en-US"/>
          </a:p>
          <a:p>
            <a:endParaRPr lang="en-US"/>
          </a:p>
        </p:txBody>
      </p:sp>
      <p:sp>
        <p:nvSpPr>
          <p:cNvPr id="7" name="Title 1">
            <a:extLst>
              <a:ext uri="{FF2B5EF4-FFF2-40B4-BE49-F238E27FC236}">
                <a16:creationId xmlns:a16="http://schemas.microsoft.com/office/drawing/2014/main" id="{C2CD1CF9-B836-4CE5-9141-1D511F808A3D}"/>
              </a:ext>
            </a:extLst>
          </p:cNvPr>
          <p:cNvSpPr txBox="1">
            <a:spLocks/>
          </p:cNvSpPr>
          <p:nvPr/>
        </p:nvSpPr>
        <p:spPr>
          <a:xfrm>
            <a:off x="651741" y="-88322"/>
            <a:ext cx="10515600" cy="131673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rgbClr val="00416F"/>
                </a:solidFill>
                <a:latin typeface="Segoe UI Semibold" panose="020B0702040204020203" pitchFamily="34" charset="0"/>
                <a:ea typeface="+mj-ea"/>
                <a:cs typeface="Segoe UI Semibold" panose="020B0702040204020203"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800" b="0" i="0" u="none" strike="noStrike" kern="1200" cap="none" spc="0" normalizeH="0" baseline="0" noProof="0">
              <a:ln>
                <a:noFill/>
              </a:ln>
              <a:solidFill>
                <a:srgbClr val="00416F"/>
              </a:solidFill>
              <a:effectLst/>
              <a:uLnTx/>
              <a:uFillTx/>
              <a:latin typeface="Segoe UI Semilight"/>
              <a:ea typeface="+mj-ea"/>
              <a:cs typeface="Segoe UI Semilight"/>
            </a:endParaRPr>
          </a:p>
        </p:txBody>
      </p:sp>
      <p:pic>
        <p:nvPicPr>
          <p:cNvPr id="21" name="Picture 20">
            <a:extLst>
              <a:ext uri="{FF2B5EF4-FFF2-40B4-BE49-F238E27FC236}">
                <a16:creationId xmlns:a16="http://schemas.microsoft.com/office/drawing/2014/main" id="{CCFC3050-911E-4BED-B6C9-70CD55BB5154}"/>
              </a:ext>
            </a:extLst>
          </p:cNvPr>
          <p:cNvPicPr>
            <a:picLocks noChangeAspect="1"/>
          </p:cNvPicPr>
          <p:nvPr/>
        </p:nvPicPr>
        <p:blipFill rotWithShape="1">
          <a:blip r:embed="rId4">
            <a:alphaModFix amt="25000"/>
          </a:blip>
          <a:srcRect l="3984" t="1726" r="-162" b="8919"/>
          <a:stretch/>
        </p:blipFill>
        <p:spPr>
          <a:xfrm>
            <a:off x="13834740" y="-1978386"/>
            <a:ext cx="11744326" cy="9541881"/>
          </a:xfrm>
          <a:prstGeom prst="rect">
            <a:avLst/>
          </a:prstGeom>
        </p:spPr>
      </p:pic>
    </p:spTree>
    <p:extLst>
      <p:ext uri="{BB962C8B-B14F-4D97-AF65-F5344CB8AC3E}">
        <p14:creationId xmlns:p14="http://schemas.microsoft.com/office/powerpoint/2010/main" val="2479357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C63D5A0-2A32-61BE-A777-5A27E6C4F8FF}"/>
              </a:ext>
            </a:extLst>
          </p:cNvPr>
          <p:cNvSpPr>
            <a:spLocks noGrp="1"/>
          </p:cNvSpPr>
          <p:nvPr>
            <p:ph type="pic" sz="quarter" idx="21"/>
          </p:nvPr>
        </p:nvSpPr>
        <p:spPr/>
        <p:txBody>
          <a:bodyPr/>
          <a:lstStyle/>
          <a:p>
            <a:endParaRPr lang="en-US"/>
          </a:p>
        </p:txBody>
      </p:sp>
      <p:sp>
        <p:nvSpPr>
          <p:cNvPr id="12" name="Picture Placeholder 11">
            <a:extLst>
              <a:ext uri="{FF2B5EF4-FFF2-40B4-BE49-F238E27FC236}">
                <a16:creationId xmlns:a16="http://schemas.microsoft.com/office/drawing/2014/main" id="{1EB9A6FD-53BB-B947-E895-6FD16BE28395}"/>
              </a:ext>
            </a:extLst>
          </p:cNvPr>
          <p:cNvSpPr>
            <a:spLocks noGrp="1"/>
          </p:cNvSpPr>
          <p:nvPr>
            <p:ph type="pic" sz="quarter" idx="22"/>
          </p:nvPr>
        </p:nvSpPr>
        <p:spPr>
          <a:solidFill>
            <a:srgbClr val="07284D">
              <a:alpha val="75000"/>
            </a:srgbClr>
          </a:solidFill>
        </p:spPr>
        <p:txBody>
          <a:bodyPr/>
          <a:lstStyle/>
          <a:p>
            <a:endParaRPr lang="en-US"/>
          </a:p>
        </p:txBody>
      </p:sp>
      <p:sp>
        <p:nvSpPr>
          <p:cNvPr id="6" name="Text Placeholder 5">
            <a:extLst>
              <a:ext uri="{FF2B5EF4-FFF2-40B4-BE49-F238E27FC236}">
                <a16:creationId xmlns:a16="http://schemas.microsoft.com/office/drawing/2014/main" id="{14AB3D1E-95BA-EE17-D4B0-2B0B41ADB390}"/>
              </a:ext>
            </a:extLst>
          </p:cNvPr>
          <p:cNvSpPr>
            <a:spLocks noGrp="1"/>
          </p:cNvSpPr>
          <p:nvPr>
            <p:ph type="body" sz="quarter" idx="15"/>
          </p:nvPr>
        </p:nvSpPr>
        <p:spPr/>
        <p:txBody>
          <a:bodyPr/>
          <a:lstStyle/>
          <a:p>
            <a:r>
              <a:rPr lang="en-US"/>
              <a:t>Template 2 Title Option</a:t>
            </a:r>
          </a:p>
        </p:txBody>
      </p:sp>
      <p:sp>
        <p:nvSpPr>
          <p:cNvPr id="7" name="Text Placeholder 6">
            <a:extLst>
              <a:ext uri="{FF2B5EF4-FFF2-40B4-BE49-F238E27FC236}">
                <a16:creationId xmlns:a16="http://schemas.microsoft.com/office/drawing/2014/main" id="{57268254-9407-3825-C1F3-D7141D111C3A}"/>
              </a:ext>
            </a:extLst>
          </p:cNvPr>
          <p:cNvSpPr>
            <a:spLocks noGrp="1"/>
          </p:cNvSpPr>
          <p:nvPr>
            <p:ph type="body" sz="quarter" idx="17"/>
          </p:nvPr>
        </p:nvSpPr>
        <p:spPr/>
        <p:txBody>
          <a:bodyPr/>
          <a:lstStyle/>
          <a:p>
            <a:endParaRPr lang="en-US"/>
          </a:p>
        </p:txBody>
      </p:sp>
      <p:sp>
        <p:nvSpPr>
          <p:cNvPr id="9" name="Text Placeholder 8">
            <a:extLst>
              <a:ext uri="{FF2B5EF4-FFF2-40B4-BE49-F238E27FC236}">
                <a16:creationId xmlns:a16="http://schemas.microsoft.com/office/drawing/2014/main" id="{FE591F82-1B1D-126D-3F6D-AD0AAE0C45C8}"/>
              </a:ext>
            </a:extLst>
          </p:cNvPr>
          <p:cNvSpPr>
            <a:spLocks noGrp="1"/>
          </p:cNvSpPr>
          <p:nvPr>
            <p:ph type="body" sz="quarter" idx="19"/>
          </p:nvPr>
        </p:nvSpPr>
        <p:spPr/>
        <p:txBody>
          <a:bodyPr/>
          <a:lstStyle/>
          <a:p>
            <a:endParaRPr lang="en-US"/>
          </a:p>
        </p:txBody>
      </p:sp>
      <p:sp>
        <p:nvSpPr>
          <p:cNvPr id="10" name="Text Placeholder 9">
            <a:extLst>
              <a:ext uri="{FF2B5EF4-FFF2-40B4-BE49-F238E27FC236}">
                <a16:creationId xmlns:a16="http://schemas.microsoft.com/office/drawing/2014/main" id="{29C342DD-F098-C3D5-C21A-7139111F1D62}"/>
              </a:ext>
            </a:extLst>
          </p:cNvPr>
          <p:cNvSpPr>
            <a:spLocks noGrp="1"/>
          </p:cNvSpPr>
          <p:nvPr>
            <p:ph type="body" sz="quarter" idx="20"/>
          </p:nvPr>
        </p:nvSpPr>
        <p:spPr/>
        <p:txBody>
          <a:bodyPr/>
          <a:lstStyle/>
          <a:p>
            <a:endParaRPr lang="en-US"/>
          </a:p>
        </p:txBody>
      </p:sp>
      <p:sp>
        <p:nvSpPr>
          <p:cNvPr id="8" name="Text Placeholder 7">
            <a:extLst>
              <a:ext uri="{FF2B5EF4-FFF2-40B4-BE49-F238E27FC236}">
                <a16:creationId xmlns:a16="http://schemas.microsoft.com/office/drawing/2014/main" id="{CD772363-3B89-D563-85BD-8B84695D5FAA}"/>
              </a:ext>
            </a:extLst>
          </p:cNvPr>
          <p:cNvSpPr>
            <a:spLocks noGrp="1"/>
          </p:cNvSpPr>
          <p:nvPr>
            <p:ph type="body" sz="quarter" idx="18"/>
          </p:nvPr>
        </p:nvSpPr>
        <p:spPr/>
        <p:txBody>
          <a:bodyPr/>
          <a:lstStyle/>
          <a:p>
            <a:r>
              <a:rPr lang="en-US"/>
              <a:t>Top Bar Template with several title slide </a:t>
            </a:r>
            <a:r>
              <a:rPr lang="en-US" err="1"/>
              <a:t>formaats</a:t>
            </a:r>
            <a:endParaRPr lang="en-US"/>
          </a:p>
        </p:txBody>
      </p:sp>
      <p:sp>
        <p:nvSpPr>
          <p:cNvPr id="2" name="Slide Number Placeholder 1">
            <a:extLst>
              <a:ext uri="{FF2B5EF4-FFF2-40B4-BE49-F238E27FC236}">
                <a16:creationId xmlns:a16="http://schemas.microsoft.com/office/drawing/2014/main" id="{2FE9035D-3221-02AD-0A8E-A535FD49B91B}"/>
              </a:ext>
            </a:extLst>
          </p:cNvPr>
          <p:cNvSpPr>
            <a:spLocks noGrp="1"/>
          </p:cNvSpPr>
          <p:nvPr>
            <p:ph type="sldNum" sz="quarter" idx="4294967295"/>
          </p:nvPr>
        </p:nvSpPr>
        <p:spPr>
          <a:xfrm>
            <a:off x="4713288" y="6356350"/>
            <a:ext cx="7478712" cy="365125"/>
          </a:xfrm>
        </p:spPr>
        <p:txBody>
          <a:bodyPr/>
          <a:lstStyle/>
          <a:p>
            <a:fld id="{C86B2695-47CA-4343-AC6D-A9F70CFBFEE4}" type="slidenum">
              <a:rPr lang="en-US" smtClean="0"/>
              <a:pPr/>
              <a:t>7</a:t>
            </a:fld>
            <a:endParaRPr lang="en-US"/>
          </a:p>
        </p:txBody>
      </p:sp>
    </p:spTree>
    <p:extLst>
      <p:ext uri="{BB962C8B-B14F-4D97-AF65-F5344CB8AC3E}">
        <p14:creationId xmlns:p14="http://schemas.microsoft.com/office/powerpoint/2010/main" val="999597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070EE-9A21-421D-FC14-7F78156BACD9}"/>
            </a:ext>
          </a:extLst>
        </p:cNvPr>
        <p:cNvGrpSpPr/>
        <p:nvPr/>
      </p:nvGrpSpPr>
      <p:grpSpPr>
        <a:xfrm>
          <a:off x="0" y="0"/>
          <a:ext cx="0" cy="0"/>
          <a:chOff x="0" y="0"/>
          <a:chExt cx="0" cy="0"/>
        </a:xfrm>
      </p:grpSpPr>
      <p:pic>
        <p:nvPicPr>
          <p:cNvPr id="10" name="Picture Placeholder 9" descr="A large building with a large arch&#10;&#10;AI-generated content may be incorrect.">
            <a:extLst>
              <a:ext uri="{FF2B5EF4-FFF2-40B4-BE49-F238E27FC236}">
                <a16:creationId xmlns:a16="http://schemas.microsoft.com/office/drawing/2014/main" id="{FE08BF1A-D775-24B5-C0B2-2C17A6FE8115}"/>
              </a:ext>
            </a:extLst>
          </p:cNvPr>
          <p:cNvPicPr>
            <a:picLocks noGrp="1" noChangeAspect="1"/>
          </p:cNvPicPr>
          <p:nvPr>
            <p:ph type="pic" sz="quarter" idx="21"/>
          </p:nvPr>
        </p:nvPicPr>
        <p:blipFill rotWithShape="1">
          <a:blip r:embed="rId3" cstate="screen">
            <a:extLst>
              <a:ext uri="{28A0092B-C50C-407E-A947-70E740481C1C}">
                <a14:useLocalDpi xmlns:a14="http://schemas.microsoft.com/office/drawing/2010/main"/>
              </a:ext>
            </a:extLst>
          </a:blip>
          <a:srcRect/>
          <a:stretch>
            <a:fillRect/>
          </a:stretch>
        </p:blipFill>
        <p:spPr>
          <a:xfrm>
            <a:off x="0" y="1"/>
            <a:ext cx="12192000" cy="6857999"/>
          </a:xfrm>
        </p:spPr>
      </p:pic>
      <p:sp>
        <p:nvSpPr>
          <p:cNvPr id="8" name="Rectangle 7">
            <a:extLst>
              <a:ext uri="{FF2B5EF4-FFF2-40B4-BE49-F238E27FC236}">
                <a16:creationId xmlns:a16="http://schemas.microsoft.com/office/drawing/2014/main" id="{0A546491-A58A-B16F-437C-5C412CD9C330}"/>
              </a:ext>
            </a:extLst>
          </p:cNvPr>
          <p:cNvSpPr/>
          <p:nvPr/>
        </p:nvSpPr>
        <p:spPr>
          <a:xfrm>
            <a:off x="1101364" y="965915"/>
            <a:ext cx="10054556" cy="5177308"/>
          </a:xfrm>
          <a:prstGeom prst="rect">
            <a:avLst/>
          </a:prstGeom>
          <a:solidFill>
            <a:srgbClr val="07284D">
              <a:alpha val="7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9" name="Picture 2">
            <a:extLst>
              <a:ext uri="{FF2B5EF4-FFF2-40B4-BE49-F238E27FC236}">
                <a16:creationId xmlns:a16="http://schemas.microsoft.com/office/drawing/2014/main" id="{08A55DA6-E692-FE0E-DBBB-B0E1AC9FA034}"/>
              </a:ext>
            </a:extLst>
          </p:cNvPr>
          <p:cNvPicPr>
            <a:picLocks noChangeAspect="1" noChangeArrowheads="1"/>
          </p:cNvPicPr>
          <p:nvPr/>
        </p:nvPicPr>
        <p:blipFill rotWithShape="1">
          <a:blip r:embed="rId4"/>
          <a:srcRect t="-4553" b="-5993"/>
          <a:stretch>
            <a:fillRect/>
          </a:stretch>
        </p:blipFill>
        <p:spPr bwMode="auto">
          <a:xfrm>
            <a:off x="1344169" y="4294695"/>
            <a:ext cx="3274070" cy="9844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68412BDA-6A56-90B7-FBA8-7648B930076E}"/>
              </a:ext>
            </a:extLst>
          </p:cNvPr>
          <p:cNvPicPr>
            <a:picLocks noChangeAspect="1" noChangeArrowheads="1"/>
          </p:cNvPicPr>
          <p:nvPr/>
        </p:nvPicPr>
        <p:blipFill rotWithShape="1">
          <a:blip r:embed="rId5"/>
          <a:srcRect t="-2040" b="-7152"/>
          <a:stretch>
            <a:fillRect/>
          </a:stretch>
        </p:blipFill>
        <p:spPr bwMode="auto">
          <a:xfrm>
            <a:off x="4618239" y="4294695"/>
            <a:ext cx="3148995" cy="1033052"/>
          </a:xfrm>
          <a:prstGeom prst="rect">
            <a:avLst/>
          </a:prstGeom>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C0288A20-93C7-0095-B418-8B3644F59AE7}"/>
              </a:ext>
            </a:extLst>
          </p:cNvPr>
          <p:cNvPicPr>
            <a:picLocks noChangeAspect="1" noChangeArrowheads="1"/>
          </p:cNvPicPr>
          <p:nvPr/>
        </p:nvPicPr>
        <p:blipFill rotWithShape="1">
          <a:blip r:embed="rId6"/>
          <a:srcRect l="-3297" t="-35048" r="-1462" b="-27779"/>
          <a:stretch>
            <a:fillRect/>
          </a:stretch>
        </p:blipFill>
        <p:spPr bwMode="auto">
          <a:xfrm>
            <a:off x="7767234" y="4086764"/>
            <a:ext cx="3341388" cy="11924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3AC3F89-7F36-B753-EFB0-030400BA5B04}"/>
              </a:ext>
            </a:extLst>
          </p:cNvPr>
          <p:cNvPicPr>
            <a:picLocks noChangeAspect="1"/>
          </p:cNvPicPr>
          <p:nvPr/>
        </p:nvPicPr>
        <p:blipFill>
          <a:blip r:embed="rId7"/>
          <a:srcRect/>
          <a:stretch/>
        </p:blipFill>
        <p:spPr>
          <a:xfrm>
            <a:off x="2919345" y="1578832"/>
            <a:ext cx="6353311" cy="2102946"/>
          </a:xfrm>
          <a:prstGeom prst="rect">
            <a:avLst/>
          </a:prstGeom>
        </p:spPr>
      </p:pic>
    </p:spTree>
    <p:extLst>
      <p:ext uri="{BB962C8B-B14F-4D97-AF65-F5344CB8AC3E}">
        <p14:creationId xmlns:p14="http://schemas.microsoft.com/office/powerpoint/2010/main" val="1461027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F715-637B-AF20-4954-3481E84FAE8E}"/>
            </a:ext>
          </a:extLst>
        </p:cNvPr>
        <p:cNvGrpSpPr/>
        <p:nvPr/>
      </p:nvGrpSpPr>
      <p:grpSpPr>
        <a:xfrm>
          <a:off x="0" y="0"/>
          <a:ext cx="0" cy="0"/>
          <a:chOff x="0" y="0"/>
          <a:chExt cx="0" cy="0"/>
        </a:xfrm>
      </p:grpSpPr>
      <p:pic>
        <p:nvPicPr>
          <p:cNvPr id="13" name="Picture Placeholder 8" descr="A large building with many stairs&#10;&#10;AI-generated content may be incorrect.">
            <a:extLst>
              <a:ext uri="{FF2B5EF4-FFF2-40B4-BE49-F238E27FC236}">
                <a16:creationId xmlns:a16="http://schemas.microsoft.com/office/drawing/2014/main" id="{23EDEFD4-2105-08D7-40C5-22C8E4210C9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24247" y="-19318"/>
            <a:ext cx="13582918" cy="7640391"/>
          </a:xfrm>
          <a:prstGeom prst="rect">
            <a:avLst/>
          </a:prstGeom>
          <a:solidFill>
            <a:schemeClr val="bg2">
              <a:lumMod val="90000"/>
            </a:schemeClr>
          </a:solidFill>
        </p:spPr>
      </p:pic>
      <p:sp>
        <p:nvSpPr>
          <p:cNvPr id="10" name="Rectangle 9">
            <a:extLst>
              <a:ext uri="{FF2B5EF4-FFF2-40B4-BE49-F238E27FC236}">
                <a16:creationId xmlns:a16="http://schemas.microsoft.com/office/drawing/2014/main" id="{CA9BB42E-574F-D8AC-BF3E-7773EE6DA5D9}"/>
              </a:ext>
            </a:extLst>
          </p:cNvPr>
          <p:cNvSpPr/>
          <p:nvPr/>
        </p:nvSpPr>
        <p:spPr>
          <a:xfrm>
            <a:off x="1339006" y="965915"/>
            <a:ext cx="9513988" cy="5177308"/>
          </a:xfrm>
          <a:prstGeom prst="rect">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B986B8A4-F41E-096C-B2F3-BA1DD4A9451F}"/>
              </a:ext>
            </a:extLst>
          </p:cNvPr>
          <p:cNvSpPr>
            <a:spLocks noGrp="1"/>
          </p:cNvSpPr>
          <p:nvPr>
            <p:ph type="ctrTitle"/>
          </p:nvPr>
        </p:nvSpPr>
        <p:spPr>
          <a:xfrm>
            <a:off x="1339006" y="3232597"/>
            <a:ext cx="9513988" cy="1048308"/>
          </a:xfrm>
        </p:spPr>
        <p:txBody>
          <a:bodyPr>
            <a:normAutofit fontScale="90000"/>
          </a:bodyPr>
          <a:lstStyle/>
          <a:p>
            <a:pPr>
              <a:lnSpc>
                <a:spcPct val="120000"/>
              </a:lnSpc>
              <a:spcBef>
                <a:spcPts val="1800"/>
              </a:spcBef>
            </a:pPr>
            <a:br>
              <a:rPr lang="en-US" cap="all">
                <a:solidFill>
                  <a:srgbClr val="FFC000"/>
                </a:solidFill>
                <a:ea typeface="+mj-lt"/>
                <a:cs typeface="+mj-lt"/>
              </a:rPr>
            </a:br>
            <a:br>
              <a:rPr lang="en-US" cap="all">
                <a:solidFill>
                  <a:srgbClr val="FFC000"/>
                </a:solidFill>
                <a:ea typeface="+mj-lt"/>
                <a:cs typeface="+mj-lt"/>
              </a:rPr>
            </a:br>
            <a:br>
              <a:rPr lang="en-US" cap="all">
                <a:solidFill>
                  <a:srgbClr val="FFC000"/>
                </a:solidFill>
                <a:ea typeface="+mj-lt"/>
                <a:cs typeface="+mj-lt"/>
              </a:rPr>
            </a:br>
            <a:br>
              <a:rPr lang="en-US" cap="all">
                <a:solidFill>
                  <a:srgbClr val="FFC000"/>
                </a:solidFill>
                <a:ea typeface="+mj-lt"/>
                <a:cs typeface="+mj-lt"/>
              </a:rPr>
            </a:br>
            <a:r>
              <a:rPr lang="en-US" cap="all">
                <a:solidFill>
                  <a:srgbClr val="FFC000"/>
                </a:solidFill>
                <a:ea typeface="+mj-lt"/>
                <a:cs typeface="+mj-lt"/>
              </a:rPr>
              <a:t>"</a:t>
            </a:r>
            <a:r>
              <a:rPr lang="en-US" cap="all" err="1">
                <a:solidFill>
                  <a:srgbClr val="FFC000"/>
                </a:solidFill>
                <a:ea typeface="+mj-lt"/>
                <a:cs typeface="+mj-lt"/>
              </a:rPr>
              <a:t>i</a:t>
            </a:r>
            <a:r>
              <a:rPr lang="en-US" cap="all">
                <a:solidFill>
                  <a:srgbClr val="FFC000"/>
                </a:solidFill>
                <a:ea typeface="+mj-lt"/>
                <a:cs typeface="+mj-lt"/>
              </a:rPr>
              <a:t> know the world is going to change, and therefore, the university </a:t>
            </a:r>
            <a:br>
              <a:rPr lang="en-US" cap="all">
                <a:solidFill>
                  <a:srgbClr val="FFC000"/>
                </a:solidFill>
                <a:ea typeface="+mj-lt"/>
                <a:cs typeface="+mj-lt"/>
              </a:rPr>
            </a:br>
            <a:r>
              <a:rPr lang="en-US" cap="all">
                <a:solidFill>
                  <a:srgbClr val="FFC000"/>
                </a:solidFill>
                <a:ea typeface="+mj-lt"/>
                <a:cs typeface="+mj-lt"/>
              </a:rPr>
              <a:t>must change with it.“</a:t>
            </a:r>
            <a:br>
              <a:rPr lang="en-US" cap="all">
                <a:solidFill>
                  <a:srgbClr val="FFC000"/>
                </a:solidFill>
                <a:ea typeface="+mj-lt"/>
                <a:cs typeface="+mj-lt"/>
              </a:rPr>
            </a:br>
            <a:br>
              <a:rPr lang="en-US" cap="all">
                <a:solidFill>
                  <a:srgbClr val="FFC000"/>
                </a:solidFill>
                <a:ea typeface="+mj-lt"/>
                <a:cs typeface="+mj-lt"/>
              </a:rPr>
            </a:br>
            <a:r>
              <a:rPr lang="en-US" sz="3100">
                <a:solidFill>
                  <a:schemeClr val="bg1"/>
                </a:solidFill>
                <a:ea typeface="+mj-lt"/>
                <a:cs typeface="+mj-lt"/>
              </a:rPr>
              <a:t>Anthony J. Drexel, Founder</a:t>
            </a:r>
            <a:br>
              <a:rPr lang="en-US">
                <a:solidFill>
                  <a:srgbClr val="FFC000"/>
                </a:solidFill>
              </a:rPr>
            </a:br>
            <a:endParaRPr lang="en-US">
              <a:solidFill>
                <a:srgbClr val="FFC000"/>
              </a:solidFill>
            </a:endParaRPr>
          </a:p>
        </p:txBody>
      </p:sp>
      <p:pic>
        <p:nvPicPr>
          <p:cNvPr id="8" name="Picture 7">
            <a:extLst>
              <a:ext uri="{FF2B5EF4-FFF2-40B4-BE49-F238E27FC236}">
                <a16:creationId xmlns:a16="http://schemas.microsoft.com/office/drawing/2014/main" id="{9B2D5532-6EDC-C3F8-E10A-3CBBD472F0CE}"/>
              </a:ext>
            </a:extLst>
          </p:cNvPr>
          <p:cNvPicPr>
            <a:picLocks noChangeAspect="1"/>
          </p:cNvPicPr>
          <p:nvPr/>
        </p:nvPicPr>
        <p:blipFill>
          <a:blip r:embed="rId4"/>
          <a:srcRect/>
          <a:stretch/>
        </p:blipFill>
        <p:spPr>
          <a:xfrm>
            <a:off x="5323291" y="1246776"/>
            <a:ext cx="1545419" cy="1599455"/>
          </a:xfrm>
          <a:prstGeom prst="rect">
            <a:avLst/>
          </a:prstGeom>
        </p:spPr>
      </p:pic>
      <p:sp>
        <p:nvSpPr>
          <p:cNvPr id="2" name="TextBox 1">
            <a:extLst>
              <a:ext uri="{FF2B5EF4-FFF2-40B4-BE49-F238E27FC236}">
                <a16:creationId xmlns:a16="http://schemas.microsoft.com/office/drawing/2014/main" id="{B1FD92D4-576B-D817-B2B0-49E848913163}"/>
              </a:ext>
            </a:extLst>
          </p:cNvPr>
          <p:cNvSpPr txBox="1"/>
          <p:nvPr/>
        </p:nvSpPr>
        <p:spPr>
          <a:xfrm>
            <a:off x="11516710" y="1529255"/>
            <a:ext cx="1206062" cy="738664"/>
          </a:xfrm>
          <a:prstGeom prst="rect">
            <a:avLst/>
          </a:prstGeom>
          <a:solidFill>
            <a:srgbClr val="FF33CC"/>
          </a:solidFill>
        </p:spPr>
        <p:txBody>
          <a:bodyPr wrap="square" lIns="91440" tIns="45720" rIns="91440" bIns="45720" rtlCol="0" anchor="t">
            <a:spAutoFit/>
          </a:bodyPr>
          <a:lstStyle/>
          <a:p>
            <a:r>
              <a:rPr lang="en-US" sz="1050" dirty="0"/>
              <a:t>This is an </a:t>
            </a:r>
            <a:r>
              <a:rPr lang="en-US" sz="1050"/>
              <a:t>example. To </a:t>
            </a:r>
            <a:r>
              <a:rPr lang="en-US" sz="1050" dirty="0"/>
              <a:t>replace image, right click</a:t>
            </a:r>
          </a:p>
        </p:txBody>
      </p:sp>
    </p:spTree>
    <p:extLst>
      <p:ext uri="{BB962C8B-B14F-4D97-AF65-F5344CB8AC3E}">
        <p14:creationId xmlns:p14="http://schemas.microsoft.com/office/powerpoint/2010/main" val="3043240620"/>
      </p:ext>
    </p:extLst>
  </p:cSld>
  <p:clrMapOvr>
    <a:masterClrMapping/>
  </p:clrMapOvr>
</p:sld>
</file>

<file path=ppt/theme/theme1.xml><?xml version="1.0" encoding="utf-8"?>
<a:theme xmlns:a="http://schemas.openxmlformats.org/drawingml/2006/main" name="Left Ba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op Bar">
  <a:themeElements>
    <a:clrScheme name="Drexel University - v1">
      <a:dk1>
        <a:srgbClr val="000000"/>
      </a:dk1>
      <a:lt1>
        <a:srgbClr val="FFFFFF"/>
      </a:lt1>
      <a:dk2>
        <a:srgbClr val="44546A"/>
      </a:dk2>
      <a:lt2>
        <a:srgbClr val="E7E6E6"/>
      </a:lt2>
      <a:accent1>
        <a:srgbClr val="07284D"/>
      </a:accent1>
      <a:accent2>
        <a:srgbClr val="FFC600"/>
      </a:accent2>
      <a:accent3>
        <a:srgbClr val="6CACE3"/>
      </a:accent3>
      <a:accent4>
        <a:srgbClr val="B7BF10"/>
      </a:accent4>
      <a:accent5>
        <a:srgbClr val="FF8F1C"/>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FC5C34FBDB944084B44F09A53EDC8A" ma:contentTypeVersion="3" ma:contentTypeDescription="Create a new document." ma:contentTypeScope="" ma:versionID="2e398dbc646fa025cee94b92c1ce027e">
  <xsd:schema xmlns:xsd="http://www.w3.org/2001/XMLSchema" xmlns:xs="http://www.w3.org/2001/XMLSchema" xmlns:p="http://schemas.microsoft.com/office/2006/metadata/properties" xmlns:ns2="78c7a92d-2fd4-4462-8274-5dc07f9385f7" targetNamespace="http://schemas.microsoft.com/office/2006/metadata/properties" ma:root="true" ma:fieldsID="ad7665bb9486f46e01a2ca833b48c157" ns2:_="">
    <xsd:import namespace="78c7a92d-2fd4-4462-8274-5dc07f9385f7"/>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c7a92d-2fd4-4462-8274-5dc07f9385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2BC388-FBF6-4595-9309-127F505C2DF1}">
  <ds:schemaRefs>
    <ds:schemaRef ds:uri="http://schemas.microsoft.com/sharepoint/v3/contenttype/forms"/>
  </ds:schemaRefs>
</ds:datastoreItem>
</file>

<file path=customXml/itemProps2.xml><?xml version="1.0" encoding="utf-8"?>
<ds:datastoreItem xmlns:ds="http://schemas.openxmlformats.org/officeDocument/2006/customXml" ds:itemID="{99E4D064-FBD1-43D3-806E-95D671449C10}">
  <ds:schemaRefs>
    <ds:schemaRef ds:uri="http://purl.org/dc/dcmitype/"/>
    <ds:schemaRef ds:uri="http://schemas.openxmlformats.org/package/2006/metadata/core-properties"/>
    <ds:schemaRef ds:uri="http://schemas.microsoft.com/office/2006/metadata/properties"/>
    <ds:schemaRef ds:uri="http://www.w3.org/XML/1998/namespace"/>
    <ds:schemaRef ds:uri="27a861cf-2a4d-4fde-889c-bed8a77aa2e7"/>
    <ds:schemaRef ds:uri="http://schemas.microsoft.com/office/2006/documentManagement/types"/>
    <ds:schemaRef ds:uri="9fbeb01d-78fd-43df-9d5c-21bfdab7cd1e"/>
    <ds:schemaRef ds:uri="http://purl.org/dc/term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62A33168-8814-4CC0-B4F5-7371F03C75BF}"/>
</file>

<file path=docProps/app.xml><?xml version="1.0" encoding="utf-8"?>
<Properties xmlns="http://schemas.openxmlformats.org/officeDocument/2006/extended-properties" xmlns:vt="http://schemas.openxmlformats.org/officeDocument/2006/docPropsVTypes">
  <TotalTime>0</TotalTime>
  <Words>2037</Words>
  <Application>Microsoft Office PowerPoint</Application>
  <PresentationFormat>Widescreen</PresentationFormat>
  <Paragraphs>198</Paragraphs>
  <Slides>16</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Calibri</vt:lpstr>
      <vt:lpstr>Wingdings</vt:lpstr>
      <vt:lpstr>Segoe UI Semibold</vt:lpstr>
      <vt:lpstr>Times New Roman</vt:lpstr>
      <vt:lpstr>Georgia</vt:lpstr>
      <vt:lpstr>Segoe UI Semilight</vt:lpstr>
      <vt:lpstr>Left Bar</vt:lpstr>
      <vt:lpstr>Top Bar</vt:lpstr>
      <vt:lpstr>Instructions for this PowerPoint Deck  NOTE: FIRST SAVE THIS FILE TO YOUR LOCAL DIRECTORY </vt:lpstr>
      <vt:lpstr>Example Title PPT Deck</vt:lpstr>
      <vt:lpstr>Content Slide Example </vt:lpstr>
      <vt:lpstr>PowerPoint Presentation</vt:lpstr>
      <vt:lpstr>Experiential Learning</vt:lpstr>
      <vt:lpstr>Student Research Experience </vt:lpstr>
      <vt:lpstr>PowerPoint Presentation</vt:lpstr>
      <vt:lpstr>PowerPoint Presentation</vt:lpstr>
      <vt:lpstr>    "i know the world is going to change, and therefore, the university  must change with it.“  Anthony J. Drexel, Founder </vt:lpstr>
      <vt:lpstr>PowerPoint Presentation</vt:lpstr>
      <vt:lpstr>Student center education rooted in developing lifelong success </vt:lpstr>
      <vt:lpstr>PowerPoint Presentation</vt:lpstr>
      <vt:lpstr>Experiential Learning</vt:lpstr>
      <vt:lpstr>Cooperative Education (Co-op) </vt:lpstr>
      <vt:lpstr>Student Organizations</vt:lpstr>
      <vt:lpstr>Information Session Locations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Emory, Lukas</dc:creator>
  <cp:lastModifiedBy>Branscom,Yael</cp:lastModifiedBy>
  <cp:revision>106</cp:revision>
  <cp:lastPrinted>2025-11-01T11:15:36Z</cp:lastPrinted>
  <dcterms:created xsi:type="dcterms:W3CDTF">2020-08-26T16:18:45Z</dcterms:created>
  <dcterms:modified xsi:type="dcterms:W3CDTF">2026-07-13T14:50:29Z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0x010100EEFC5C34FBDB944084B44F09A53EDC8A</vt:lpwstr>
  </property>
  <property fmtid="{D5CDD505-2E9C-101B-9397-08002B2CF9AE}" pid="3" name="MediaServiceImageTags">
    <vt:lpwstr/>
  </property>
</Properties>
</file>